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7" r:id="rId4"/>
    <p:sldMasterId id="2147483852" r:id="rId5"/>
    <p:sldMasterId id="2147483987" r:id="rId6"/>
    <p:sldMasterId id="2147484002" r:id="rId7"/>
    <p:sldMasterId id="2147484043" r:id="rId8"/>
    <p:sldMasterId id="2147484570" r:id="rId9"/>
  </p:sldMasterIdLst>
  <p:notesMasterIdLst>
    <p:notesMasterId r:id="rId16"/>
  </p:notesMasterIdLst>
  <p:handoutMasterIdLst>
    <p:handoutMasterId r:id="rId17"/>
  </p:handoutMasterIdLst>
  <p:sldIdLst>
    <p:sldId id="590" r:id="rId10"/>
    <p:sldId id="609" r:id="rId11"/>
    <p:sldId id="610" r:id="rId12"/>
    <p:sldId id="611" r:id="rId13"/>
    <p:sldId id="613" r:id="rId14"/>
    <p:sldId id="612" r:id="rId15"/>
  </p:sldIdLst>
  <p:sldSz cx="9144000" cy="5143500" type="screen16x9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5pPr>
    <a:lvl6pPr marL="17145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6pPr>
    <a:lvl7pPr marL="20574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7pPr>
    <a:lvl8pPr marL="24003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8pPr>
    <a:lvl9pPr marL="27432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54" userDrawn="1">
          <p15:clr>
            <a:srgbClr val="A4A3A4"/>
          </p15:clr>
        </p15:guide>
        <p15:guide id="2" orient="horz" pos="81" userDrawn="1">
          <p15:clr>
            <a:srgbClr val="A4A3A4"/>
          </p15:clr>
        </p15:guide>
        <p15:guide id="3" orient="horz" pos="5855" userDrawn="1">
          <p15:clr>
            <a:srgbClr val="A4A3A4"/>
          </p15:clr>
        </p15:guide>
        <p15:guide id="4" orient="horz" pos="6196" userDrawn="1">
          <p15:clr>
            <a:srgbClr val="A4A3A4"/>
          </p15:clr>
        </p15:guide>
        <p15:guide id="5" orient="horz" pos="5900" userDrawn="1">
          <p15:clr>
            <a:srgbClr val="A4A3A4"/>
          </p15:clr>
        </p15:guide>
        <p15:guide id="6" pos="237" userDrawn="1">
          <p15:clr>
            <a:srgbClr val="A4A3A4"/>
          </p15:clr>
        </p15:guide>
        <p15:guide id="7" pos="4224" userDrawn="1">
          <p15:clr>
            <a:srgbClr val="A4A3A4"/>
          </p15:clr>
        </p15:guide>
        <p15:guide id="8" orient="horz" pos="67" userDrawn="1">
          <p15:clr>
            <a:srgbClr val="A4A3A4"/>
          </p15:clr>
        </p15:guide>
        <p15:guide id="9" orient="horz" pos="6125" userDrawn="1">
          <p15:clr>
            <a:srgbClr val="A4A3A4"/>
          </p15:clr>
        </p15:guide>
        <p15:guide id="10" pos="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202"/>
    <a:srgbClr val="535357"/>
    <a:srgbClr val="B31166"/>
    <a:srgbClr val="EC6B24"/>
    <a:srgbClr val="FBD156"/>
    <a:srgbClr val="333333"/>
    <a:srgbClr val="0000FF"/>
    <a:srgbClr val="F2F4F3"/>
    <a:srgbClr val="BC4B23"/>
    <a:srgbClr val="9F5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54"/>
        <p:guide orient="horz" pos="81"/>
        <p:guide orient="horz" pos="5855"/>
        <p:guide orient="horz" pos="6196"/>
        <p:guide orient="horz" pos="5900"/>
        <p:guide pos="237"/>
        <p:guide pos="4224"/>
        <p:guide orient="horz" pos="67"/>
        <p:guide orient="horz" pos="6125"/>
        <p:guide pos="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ACBB65-7681-446C-B764-602059C7CA6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ED6194-9D94-4718-81C1-4F6A0671805F}">
      <dgm:prSet/>
      <dgm:spPr/>
      <dgm:t>
        <a:bodyPr/>
        <a:lstStyle/>
        <a:p>
          <a:r>
            <a:rPr lang="fr-FR" i="1" dirty="0"/>
            <a:t>J’</a:t>
          </a:r>
          <a:r>
            <a:rPr lang="fr-FR" dirty="0"/>
            <a:t>accède à l’allée 9 cellule 2 par la </a:t>
          </a:r>
          <a:r>
            <a:rPr lang="fr-FR" b="1" dirty="0"/>
            <a:t>porte et sans engin car c’est une zone piétonne</a:t>
          </a:r>
          <a:endParaRPr lang="en-US" dirty="0"/>
        </a:p>
      </dgm:t>
    </dgm:pt>
    <dgm:pt modelId="{A8FBD2C8-E648-45D9-BF12-0E4EEECCEEAC}" type="parTrans" cxnId="{676A4789-6F48-4306-9BC6-FD62927A0EAD}">
      <dgm:prSet/>
      <dgm:spPr/>
      <dgm:t>
        <a:bodyPr/>
        <a:lstStyle/>
        <a:p>
          <a:endParaRPr lang="en-US"/>
        </a:p>
      </dgm:t>
    </dgm:pt>
    <dgm:pt modelId="{5EF7A478-FBAB-4EDC-BF0D-965EF4A35926}" type="sibTrans" cxnId="{676A4789-6F48-4306-9BC6-FD62927A0EAD}">
      <dgm:prSet/>
      <dgm:spPr/>
      <dgm:t>
        <a:bodyPr/>
        <a:lstStyle/>
        <a:p>
          <a:endParaRPr lang="en-US"/>
        </a:p>
      </dgm:t>
    </dgm:pt>
    <dgm:pt modelId="{1FE09903-0267-47B5-BF5D-2586E7943F80}">
      <dgm:prSet/>
      <dgm:spPr/>
      <dgm:t>
        <a:bodyPr/>
        <a:lstStyle/>
        <a:p>
          <a:r>
            <a:rPr lang="fr-FR" i="1"/>
            <a:t>Je</a:t>
          </a:r>
          <a:r>
            <a:rPr lang="fr-FR"/>
            <a:t> respecte </a:t>
          </a:r>
          <a:r>
            <a:rPr lang="fr-FR" b="1"/>
            <a:t>le sens de circulation </a:t>
          </a:r>
          <a:r>
            <a:rPr lang="fr-FR"/>
            <a:t>à l’aide du </a:t>
          </a:r>
          <a:r>
            <a:rPr lang="fr-FR" b="1"/>
            <a:t>marquage au sol </a:t>
          </a:r>
          <a:endParaRPr lang="en-US"/>
        </a:p>
      </dgm:t>
    </dgm:pt>
    <dgm:pt modelId="{DA6C9788-D369-49A4-ACD5-61601A385F82}" type="parTrans" cxnId="{25D2C798-2950-4820-A3D6-029066D159A0}">
      <dgm:prSet/>
      <dgm:spPr/>
      <dgm:t>
        <a:bodyPr/>
        <a:lstStyle/>
        <a:p>
          <a:endParaRPr lang="en-US"/>
        </a:p>
      </dgm:t>
    </dgm:pt>
    <dgm:pt modelId="{39243B31-B967-4DBB-B003-51D309080C86}" type="sibTrans" cxnId="{25D2C798-2950-4820-A3D6-029066D159A0}">
      <dgm:prSet/>
      <dgm:spPr/>
      <dgm:t>
        <a:bodyPr/>
        <a:lstStyle/>
        <a:p>
          <a:endParaRPr lang="en-US"/>
        </a:p>
      </dgm:t>
    </dgm:pt>
    <dgm:pt modelId="{0D2507EF-5125-4C5F-B750-68FBE81282E2}">
      <dgm:prSet/>
      <dgm:spPr/>
      <dgm:t>
        <a:bodyPr/>
        <a:lstStyle/>
        <a:p>
          <a:r>
            <a:rPr lang="fr-FR" i="1" dirty="0"/>
            <a:t> Je suis attentif aux </a:t>
          </a:r>
          <a:r>
            <a:rPr lang="fr-FR" b="1" i="1" dirty="0"/>
            <a:t>étiquettes</a:t>
          </a:r>
          <a:r>
            <a:rPr lang="fr-FR" i="1" dirty="0"/>
            <a:t>. Et je m’aide des indications sur chaque   travée</a:t>
          </a:r>
        </a:p>
        <a:p>
          <a:endParaRPr lang="en-US" dirty="0"/>
        </a:p>
      </dgm:t>
    </dgm:pt>
    <dgm:pt modelId="{1BCD8817-C71E-45F1-B2F7-CC3AA532BE09}" type="parTrans" cxnId="{C1A5AA3E-9E40-4D9F-928A-DC3A24760D83}">
      <dgm:prSet/>
      <dgm:spPr/>
      <dgm:t>
        <a:bodyPr/>
        <a:lstStyle/>
        <a:p>
          <a:endParaRPr lang="en-US"/>
        </a:p>
      </dgm:t>
    </dgm:pt>
    <dgm:pt modelId="{D9B396F0-98E0-429F-BB2A-D63AEE8DF527}" type="sibTrans" cxnId="{C1A5AA3E-9E40-4D9F-928A-DC3A24760D83}">
      <dgm:prSet/>
      <dgm:spPr/>
      <dgm:t>
        <a:bodyPr/>
        <a:lstStyle/>
        <a:p>
          <a:endParaRPr lang="en-US"/>
        </a:p>
      </dgm:t>
    </dgm:pt>
    <dgm:pt modelId="{99573E8D-1D20-415E-BF15-91DFF7B68575}">
      <dgm:prSet/>
      <dgm:spPr/>
      <dgm:t>
        <a:bodyPr/>
        <a:lstStyle/>
        <a:p>
          <a:r>
            <a:rPr lang="fr-FR" i="1" dirty="0"/>
            <a:t>Je</a:t>
          </a:r>
          <a:r>
            <a:rPr lang="fr-FR" dirty="0"/>
            <a:t> veille à être rigoureux quand j’accède aux  casiers à </a:t>
          </a:r>
          <a:r>
            <a:rPr lang="fr-FR" b="1" dirty="0"/>
            <a:t>triple réf</a:t>
          </a:r>
          <a:endParaRPr lang="en-US" dirty="0"/>
        </a:p>
      </dgm:t>
    </dgm:pt>
    <dgm:pt modelId="{F9B82549-BD13-4B5C-8597-211E7339491D}" type="parTrans" cxnId="{4C8A75B7-842F-4906-B928-C9C42730B217}">
      <dgm:prSet/>
      <dgm:spPr/>
      <dgm:t>
        <a:bodyPr/>
        <a:lstStyle/>
        <a:p>
          <a:endParaRPr lang="en-US"/>
        </a:p>
      </dgm:t>
    </dgm:pt>
    <dgm:pt modelId="{1A15D096-03D7-4C7A-9873-6D833D8ABC0C}" type="sibTrans" cxnId="{4C8A75B7-842F-4906-B928-C9C42730B217}">
      <dgm:prSet/>
      <dgm:spPr/>
      <dgm:t>
        <a:bodyPr/>
        <a:lstStyle/>
        <a:p>
          <a:endParaRPr lang="en-US"/>
        </a:p>
      </dgm:t>
    </dgm:pt>
    <dgm:pt modelId="{56FBF8C9-E83B-42FC-BC72-9B230C74F25D}" type="pres">
      <dgm:prSet presAssocID="{B4ACBB65-7681-446C-B764-602059C7CA65}" presName="outerComposite" presStyleCnt="0">
        <dgm:presLayoutVars>
          <dgm:chMax val="5"/>
          <dgm:dir/>
          <dgm:resizeHandles val="exact"/>
        </dgm:presLayoutVars>
      </dgm:prSet>
      <dgm:spPr/>
    </dgm:pt>
    <dgm:pt modelId="{91D43A31-DBEE-4E16-800A-346C70797BCA}" type="pres">
      <dgm:prSet presAssocID="{B4ACBB65-7681-446C-B764-602059C7CA65}" presName="dummyMaxCanvas" presStyleCnt="0">
        <dgm:presLayoutVars/>
      </dgm:prSet>
      <dgm:spPr/>
    </dgm:pt>
    <dgm:pt modelId="{563EB81F-CECB-4ADE-ACE1-FE5E7E29644E}" type="pres">
      <dgm:prSet presAssocID="{B4ACBB65-7681-446C-B764-602059C7CA65}" presName="FourNodes_1" presStyleLbl="node1" presStyleIdx="0" presStyleCnt="4">
        <dgm:presLayoutVars>
          <dgm:bulletEnabled val="1"/>
        </dgm:presLayoutVars>
      </dgm:prSet>
      <dgm:spPr/>
    </dgm:pt>
    <dgm:pt modelId="{1D19B172-BA00-4E31-9A5E-AAAEC5E61ACF}" type="pres">
      <dgm:prSet presAssocID="{B4ACBB65-7681-446C-B764-602059C7CA65}" presName="FourNodes_2" presStyleLbl="node1" presStyleIdx="1" presStyleCnt="4">
        <dgm:presLayoutVars>
          <dgm:bulletEnabled val="1"/>
        </dgm:presLayoutVars>
      </dgm:prSet>
      <dgm:spPr/>
    </dgm:pt>
    <dgm:pt modelId="{EF805334-37A9-4265-9264-21CA9496598D}" type="pres">
      <dgm:prSet presAssocID="{B4ACBB65-7681-446C-B764-602059C7CA65}" presName="FourNodes_3" presStyleLbl="node1" presStyleIdx="2" presStyleCnt="4" custLinFactNeighborX="-224" custLinFactNeighborY="-1018">
        <dgm:presLayoutVars>
          <dgm:bulletEnabled val="1"/>
        </dgm:presLayoutVars>
      </dgm:prSet>
      <dgm:spPr/>
    </dgm:pt>
    <dgm:pt modelId="{DC195AF3-80B7-44FA-B120-36EE73C42ADA}" type="pres">
      <dgm:prSet presAssocID="{B4ACBB65-7681-446C-B764-602059C7CA65}" presName="FourNodes_4" presStyleLbl="node1" presStyleIdx="3" presStyleCnt="4" custLinFactNeighborX="431" custLinFactNeighborY="-1341">
        <dgm:presLayoutVars>
          <dgm:bulletEnabled val="1"/>
        </dgm:presLayoutVars>
      </dgm:prSet>
      <dgm:spPr/>
    </dgm:pt>
    <dgm:pt modelId="{BFE60E32-63E5-4713-AD0C-CF53B15F779C}" type="pres">
      <dgm:prSet presAssocID="{B4ACBB65-7681-446C-B764-602059C7CA65}" presName="FourConn_1-2" presStyleLbl="fgAccFollowNode1" presStyleIdx="0" presStyleCnt="3">
        <dgm:presLayoutVars>
          <dgm:bulletEnabled val="1"/>
        </dgm:presLayoutVars>
      </dgm:prSet>
      <dgm:spPr/>
    </dgm:pt>
    <dgm:pt modelId="{2F8381EC-C9D1-440A-91E9-0F2177484133}" type="pres">
      <dgm:prSet presAssocID="{B4ACBB65-7681-446C-B764-602059C7CA65}" presName="FourConn_2-3" presStyleLbl="fgAccFollowNode1" presStyleIdx="1" presStyleCnt="3">
        <dgm:presLayoutVars>
          <dgm:bulletEnabled val="1"/>
        </dgm:presLayoutVars>
      </dgm:prSet>
      <dgm:spPr/>
    </dgm:pt>
    <dgm:pt modelId="{69C31043-B72F-4AFF-90BE-E0ED261D2981}" type="pres">
      <dgm:prSet presAssocID="{B4ACBB65-7681-446C-B764-602059C7CA65}" presName="FourConn_3-4" presStyleLbl="fgAccFollowNode1" presStyleIdx="2" presStyleCnt="3">
        <dgm:presLayoutVars>
          <dgm:bulletEnabled val="1"/>
        </dgm:presLayoutVars>
      </dgm:prSet>
      <dgm:spPr/>
    </dgm:pt>
    <dgm:pt modelId="{60CD52DD-90D6-4989-8CF4-9F0F35A8542C}" type="pres">
      <dgm:prSet presAssocID="{B4ACBB65-7681-446C-B764-602059C7CA65}" presName="FourNodes_1_text" presStyleLbl="node1" presStyleIdx="3" presStyleCnt="4">
        <dgm:presLayoutVars>
          <dgm:bulletEnabled val="1"/>
        </dgm:presLayoutVars>
      </dgm:prSet>
      <dgm:spPr/>
    </dgm:pt>
    <dgm:pt modelId="{93D5A95E-563B-4772-A204-6339AAAE7139}" type="pres">
      <dgm:prSet presAssocID="{B4ACBB65-7681-446C-B764-602059C7CA65}" presName="FourNodes_2_text" presStyleLbl="node1" presStyleIdx="3" presStyleCnt="4">
        <dgm:presLayoutVars>
          <dgm:bulletEnabled val="1"/>
        </dgm:presLayoutVars>
      </dgm:prSet>
      <dgm:spPr/>
    </dgm:pt>
    <dgm:pt modelId="{4CC1EACD-110F-4E1E-BC6B-EB4466C1D0CA}" type="pres">
      <dgm:prSet presAssocID="{B4ACBB65-7681-446C-B764-602059C7CA65}" presName="FourNodes_3_text" presStyleLbl="node1" presStyleIdx="3" presStyleCnt="4">
        <dgm:presLayoutVars>
          <dgm:bulletEnabled val="1"/>
        </dgm:presLayoutVars>
      </dgm:prSet>
      <dgm:spPr/>
    </dgm:pt>
    <dgm:pt modelId="{9250AA86-9CC9-4385-A2D4-4D853C722AB9}" type="pres">
      <dgm:prSet presAssocID="{B4ACBB65-7681-446C-B764-602059C7CA6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D522B02-6DA8-427D-AEC0-94E2FA563A42}" type="presOf" srcId="{93ED6194-9D94-4718-81C1-4F6A0671805F}" destId="{60CD52DD-90D6-4989-8CF4-9F0F35A8542C}" srcOrd="1" destOrd="0" presId="urn:microsoft.com/office/officeart/2005/8/layout/vProcess5"/>
    <dgm:cxn modelId="{C98C9A21-DC39-4F4C-A98F-B8A58F230064}" type="presOf" srcId="{0D2507EF-5125-4C5F-B750-68FBE81282E2}" destId="{EF805334-37A9-4265-9264-21CA9496598D}" srcOrd="0" destOrd="0" presId="urn:microsoft.com/office/officeart/2005/8/layout/vProcess5"/>
    <dgm:cxn modelId="{C1A5AA3E-9E40-4D9F-928A-DC3A24760D83}" srcId="{B4ACBB65-7681-446C-B764-602059C7CA65}" destId="{0D2507EF-5125-4C5F-B750-68FBE81282E2}" srcOrd="2" destOrd="0" parTransId="{1BCD8817-C71E-45F1-B2F7-CC3AA532BE09}" sibTransId="{D9B396F0-98E0-429F-BB2A-D63AEE8DF527}"/>
    <dgm:cxn modelId="{5682434F-D207-4829-80C1-E13D2F701CF0}" type="presOf" srcId="{0D2507EF-5125-4C5F-B750-68FBE81282E2}" destId="{4CC1EACD-110F-4E1E-BC6B-EB4466C1D0CA}" srcOrd="1" destOrd="0" presId="urn:microsoft.com/office/officeart/2005/8/layout/vProcess5"/>
    <dgm:cxn modelId="{B8010172-AA1C-489C-A2BF-11B807FD7E15}" type="presOf" srcId="{93ED6194-9D94-4718-81C1-4F6A0671805F}" destId="{563EB81F-CECB-4ADE-ACE1-FE5E7E29644E}" srcOrd="0" destOrd="0" presId="urn:microsoft.com/office/officeart/2005/8/layout/vProcess5"/>
    <dgm:cxn modelId="{95D4C187-1C32-4182-99B2-F30616FB055C}" type="presOf" srcId="{D9B396F0-98E0-429F-BB2A-D63AEE8DF527}" destId="{69C31043-B72F-4AFF-90BE-E0ED261D2981}" srcOrd="0" destOrd="0" presId="urn:microsoft.com/office/officeart/2005/8/layout/vProcess5"/>
    <dgm:cxn modelId="{676A4789-6F48-4306-9BC6-FD62927A0EAD}" srcId="{B4ACBB65-7681-446C-B764-602059C7CA65}" destId="{93ED6194-9D94-4718-81C1-4F6A0671805F}" srcOrd="0" destOrd="0" parTransId="{A8FBD2C8-E648-45D9-BF12-0E4EEECCEEAC}" sibTransId="{5EF7A478-FBAB-4EDC-BF0D-965EF4A35926}"/>
    <dgm:cxn modelId="{25D2C798-2950-4820-A3D6-029066D159A0}" srcId="{B4ACBB65-7681-446C-B764-602059C7CA65}" destId="{1FE09903-0267-47B5-BF5D-2586E7943F80}" srcOrd="1" destOrd="0" parTransId="{DA6C9788-D369-49A4-ACD5-61601A385F82}" sibTransId="{39243B31-B967-4DBB-B003-51D309080C86}"/>
    <dgm:cxn modelId="{E2CE1FA0-E00A-44BB-8D0F-894B3872B99F}" type="presOf" srcId="{99573E8D-1D20-415E-BF15-91DFF7B68575}" destId="{DC195AF3-80B7-44FA-B120-36EE73C42ADA}" srcOrd="0" destOrd="0" presId="urn:microsoft.com/office/officeart/2005/8/layout/vProcess5"/>
    <dgm:cxn modelId="{6FB4F6AC-886E-44AA-B821-6C528F935D78}" type="presOf" srcId="{5EF7A478-FBAB-4EDC-BF0D-965EF4A35926}" destId="{BFE60E32-63E5-4713-AD0C-CF53B15F779C}" srcOrd="0" destOrd="0" presId="urn:microsoft.com/office/officeart/2005/8/layout/vProcess5"/>
    <dgm:cxn modelId="{1ACEA4B1-BFE2-4959-91DC-99CF17005E14}" type="presOf" srcId="{1FE09903-0267-47B5-BF5D-2586E7943F80}" destId="{93D5A95E-563B-4772-A204-6339AAAE7139}" srcOrd="1" destOrd="0" presId="urn:microsoft.com/office/officeart/2005/8/layout/vProcess5"/>
    <dgm:cxn modelId="{4C8A75B7-842F-4906-B928-C9C42730B217}" srcId="{B4ACBB65-7681-446C-B764-602059C7CA65}" destId="{99573E8D-1D20-415E-BF15-91DFF7B68575}" srcOrd="3" destOrd="0" parTransId="{F9B82549-BD13-4B5C-8597-211E7339491D}" sibTransId="{1A15D096-03D7-4C7A-9873-6D833D8ABC0C}"/>
    <dgm:cxn modelId="{F00677C1-A365-45B7-A2FD-477441FE1FAD}" type="presOf" srcId="{1FE09903-0267-47B5-BF5D-2586E7943F80}" destId="{1D19B172-BA00-4E31-9A5E-AAAEC5E61ACF}" srcOrd="0" destOrd="0" presId="urn:microsoft.com/office/officeart/2005/8/layout/vProcess5"/>
    <dgm:cxn modelId="{8FFBB0C4-CCA2-4CBA-9B2F-DD305197B20E}" type="presOf" srcId="{39243B31-B967-4DBB-B003-51D309080C86}" destId="{2F8381EC-C9D1-440A-91E9-0F2177484133}" srcOrd="0" destOrd="0" presId="urn:microsoft.com/office/officeart/2005/8/layout/vProcess5"/>
    <dgm:cxn modelId="{9A5B81F2-B45F-4849-9501-B00C8AAD7CCB}" type="presOf" srcId="{99573E8D-1D20-415E-BF15-91DFF7B68575}" destId="{9250AA86-9CC9-4385-A2D4-4D853C722AB9}" srcOrd="1" destOrd="0" presId="urn:microsoft.com/office/officeart/2005/8/layout/vProcess5"/>
    <dgm:cxn modelId="{97E10FF4-4506-4124-9EB0-B60853F5E78C}" type="presOf" srcId="{B4ACBB65-7681-446C-B764-602059C7CA65}" destId="{56FBF8C9-E83B-42FC-BC72-9B230C74F25D}" srcOrd="0" destOrd="0" presId="urn:microsoft.com/office/officeart/2005/8/layout/vProcess5"/>
    <dgm:cxn modelId="{3F6B0ED8-FC66-4DDC-81A7-B3FE0C47E716}" type="presParOf" srcId="{56FBF8C9-E83B-42FC-BC72-9B230C74F25D}" destId="{91D43A31-DBEE-4E16-800A-346C70797BCA}" srcOrd="0" destOrd="0" presId="urn:microsoft.com/office/officeart/2005/8/layout/vProcess5"/>
    <dgm:cxn modelId="{D977C05F-0C16-423B-A0D9-064BF5418139}" type="presParOf" srcId="{56FBF8C9-E83B-42FC-BC72-9B230C74F25D}" destId="{563EB81F-CECB-4ADE-ACE1-FE5E7E29644E}" srcOrd="1" destOrd="0" presId="urn:microsoft.com/office/officeart/2005/8/layout/vProcess5"/>
    <dgm:cxn modelId="{359513E8-1D10-4965-94D2-681F2EE073C5}" type="presParOf" srcId="{56FBF8C9-E83B-42FC-BC72-9B230C74F25D}" destId="{1D19B172-BA00-4E31-9A5E-AAAEC5E61ACF}" srcOrd="2" destOrd="0" presId="urn:microsoft.com/office/officeart/2005/8/layout/vProcess5"/>
    <dgm:cxn modelId="{5CEF6FA0-D31D-4590-96E5-597CE1785202}" type="presParOf" srcId="{56FBF8C9-E83B-42FC-BC72-9B230C74F25D}" destId="{EF805334-37A9-4265-9264-21CA9496598D}" srcOrd="3" destOrd="0" presId="urn:microsoft.com/office/officeart/2005/8/layout/vProcess5"/>
    <dgm:cxn modelId="{C9BD9A44-8FA3-42F3-8CED-6D2130704EA7}" type="presParOf" srcId="{56FBF8C9-E83B-42FC-BC72-9B230C74F25D}" destId="{DC195AF3-80B7-44FA-B120-36EE73C42ADA}" srcOrd="4" destOrd="0" presId="urn:microsoft.com/office/officeart/2005/8/layout/vProcess5"/>
    <dgm:cxn modelId="{80E54F6F-3E6A-40B2-A1E7-BFBF21675214}" type="presParOf" srcId="{56FBF8C9-E83B-42FC-BC72-9B230C74F25D}" destId="{BFE60E32-63E5-4713-AD0C-CF53B15F779C}" srcOrd="5" destOrd="0" presId="urn:microsoft.com/office/officeart/2005/8/layout/vProcess5"/>
    <dgm:cxn modelId="{425B1579-B0DD-42CD-A810-21E3C72892C8}" type="presParOf" srcId="{56FBF8C9-E83B-42FC-BC72-9B230C74F25D}" destId="{2F8381EC-C9D1-440A-91E9-0F2177484133}" srcOrd="6" destOrd="0" presId="urn:microsoft.com/office/officeart/2005/8/layout/vProcess5"/>
    <dgm:cxn modelId="{89529082-39D0-4D4F-B8DC-0FF64DF53EFC}" type="presParOf" srcId="{56FBF8C9-E83B-42FC-BC72-9B230C74F25D}" destId="{69C31043-B72F-4AFF-90BE-E0ED261D2981}" srcOrd="7" destOrd="0" presId="urn:microsoft.com/office/officeart/2005/8/layout/vProcess5"/>
    <dgm:cxn modelId="{5314AB3D-685E-4832-9281-CE6772ACC94A}" type="presParOf" srcId="{56FBF8C9-E83B-42FC-BC72-9B230C74F25D}" destId="{60CD52DD-90D6-4989-8CF4-9F0F35A8542C}" srcOrd="8" destOrd="0" presId="urn:microsoft.com/office/officeart/2005/8/layout/vProcess5"/>
    <dgm:cxn modelId="{F95B5458-DA75-439C-A47A-C43264A29D84}" type="presParOf" srcId="{56FBF8C9-E83B-42FC-BC72-9B230C74F25D}" destId="{93D5A95E-563B-4772-A204-6339AAAE7139}" srcOrd="9" destOrd="0" presId="urn:microsoft.com/office/officeart/2005/8/layout/vProcess5"/>
    <dgm:cxn modelId="{6522A88D-C9EF-4600-984D-AE94D48F7686}" type="presParOf" srcId="{56FBF8C9-E83B-42FC-BC72-9B230C74F25D}" destId="{4CC1EACD-110F-4E1E-BC6B-EB4466C1D0CA}" srcOrd="10" destOrd="0" presId="urn:microsoft.com/office/officeart/2005/8/layout/vProcess5"/>
    <dgm:cxn modelId="{A00B5E54-61F0-420C-A327-7DA9FE9DD58C}" type="presParOf" srcId="{56FBF8C9-E83B-42FC-BC72-9B230C74F25D}" destId="{9250AA86-9CC9-4385-A2D4-4D853C722A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EB81F-CECB-4ADE-ACE1-FE5E7E29644E}">
      <dsp:nvSpPr>
        <dsp:cNvPr id="0" name=""/>
        <dsp:cNvSpPr/>
      </dsp:nvSpPr>
      <dsp:spPr>
        <a:xfrm>
          <a:off x="0" y="0"/>
          <a:ext cx="3247850" cy="763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i="1" kern="1200" dirty="0"/>
            <a:t>J’</a:t>
          </a:r>
          <a:r>
            <a:rPr lang="fr-FR" sz="1000" kern="1200" dirty="0"/>
            <a:t>accède à l’allée 9 cellule 2 par la </a:t>
          </a:r>
          <a:r>
            <a:rPr lang="fr-FR" sz="1000" b="1" kern="1200" dirty="0"/>
            <a:t>porte et sans engin car c’est une zone piétonne</a:t>
          </a:r>
          <a:endParaRPr lang="en-US" sz="1000" kern="1200" dirty="0"/>
        </a:p>
      </dsp:txBody>
      <dsp:txXfrm>
        <a:off x="22369" y="22369"/>
        <a:ext cx="2359180" cy="719001"/>
      </dsp:txXfrm>
    </dsp:sp>
    <dsp:sp modelId="{1D19B172-BA00-4E31-9A5E-AAAEC5E61ACF}">
      <dsp:nvSpPr>
        <dsp:cNvPr id="0" name=""/>
        <dsp:cNvSpPr/>
      </dsp:nvSpPr>
      <dsp:spPr>
        <a:xfrm>
          <a:off x="272007" y="902600"/>
          <a:ext cx="3247850" cy="763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i="1" kern="1200"/>
            <a:t>Je</a:t>
          </a:r>
          <a:r>
            <a:rPr lang="fr-FR" sz="1000" kern="1200"/>
            <a:t> respecte </a:t>
          </a:r>
          <a:r>
            <a:rPr lang="fr-FR" sz="1000" b="1" kern="1200"/>
            <a:t>le sens de circulation </a:t>
          </a:r>
          <a:r>
            <a:rPr lang="fr-FR" sz="1000" kern="1200"/>
            <a:t>à l’aide du </a:t>
          </a:r>
          <a:r>
            <a:rPr lang="fr-FR" sz="1000" b="1" kern="1200"/>
            <a:t>marquage au sol </a:t>
          </a:r>
          <a:endParaRPr lang="en-US" sz="1000" kern="1200"/>
        </a:p>
      </dsp:txBody>
      <dsp:txXfrm>
        <a:off x="294376" y="924969"/>
        <a:ext cx="2434674" cy="719001"/>
      </dsp:txXfrm>
    </dsp:sp>
    <dsp:sp modelId="{EF805334-37A9-4265-9264-21CA9496598D}">
      <dsp:nvSpPr>
        <dsp:cNvPr id="0" name=""/>
        <dsp:cNvSpPr/>
      </dsp:nvSpPr>
      <dsp:spPr>
        <a:xfrm>
          <a:off x="532679" y="1797426"/>
          <a:ext cx="3247850" cy="763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i="1" kern="1200" dirty="0"/>
            <a:t> Je suis attentif aux </a:t>
          </a:r>
          <a:r>
            <a:rPr lang="fr-FR" sz="1000" b="1" i="1" kern="1200" dirty="0"/>
            <a:t>étiquettes</a:t>
          </a:r>
          <a:r>
            <a:rPr lang="fr-FR" sz="1000" i="1" kern="1200" dirty="0"/>
            <a:t>. Et je m’aide des indications sur chaque   travée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55048" y="1819795"/>
        <a:ext cx="2438734" cy="719001"/>
      </dsp:txXfrm>
    </dsp:sp>
    <dsp:sp modelId="{DC195AF3-80B7-44FA-B120-36EE73C42ADA}">
      <dsp:nvSpPr>
        <dsp:cNvPr id="0" name=""/>
        <dsp:cNvSpPr/>
      </dsp:nvSpPr>
      <dsp:spPr>
        <a:xfrm>
          <a:off x="811962" y="2697561"/>
          <a:ext cx="3247850" cy="763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i="1" kern="1200" dirty="0"/>
            <a:t>Je</a:t>
          </a:r>
          <a:r>
            <a:rPr lang="fr-FR" sz="1000" kern="1200" dirty="0"/>
            <a:t> veille à être rigoureux quand j’accède aux  casiers à </a:t>
          </a:r>
          <a:r>
            <a:rPr lang="fr-FR" sz="1000" b="1" kern="1200" dirty="0"/>
            <a:t>triple réf</a:t>
          </a:r>
          <a:endParaRPr lang="en-US" sz="1000" kern="1200" dirty="0"/>
        </a:p>
      </dsp:txBody>
      <dsp:txXfrm>
        <a:off x="834331" y="2719930"/>
        <a:ext cx="2434674" cy="719001"/>
      </dsp:txXfrm>
    </dsp:sp>
    <dsp:sp modelId="{BFE60E32-63E5-4713-AD0C-CF53B15F779C}">
      <dsp:nvSpPr>
        <dsp:cNvPr id="0" name=""/>
        <dsp:cNvSpPr/>
      </dsp:nvSpPr>
      <dsp:spPr>
        <a:xfrm>
          <a:off x="2751419" y="584954"/>
          <a:ext cx="496430" cy="49643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863116" y="584954"/>
        <a:ext cx="273036" cy="373564"/>
      </dsp:txXfrm>
    </dsp:sp>
    <dsp:sp modelId="{2F8381EC-C9D1-440A-91E9-0F2177484133}">
      <dsp:nvSpPr>
        <dsp:cNvPr id="0" name=""/>
        <dsp:cNvSpPr/>
      </dsp:nvSpPr>
      <dsp:spPr>
        <a:xfrm>
          <a:off x="3023427" y="1487555"/>
          <a:ext cx="496430" cy="49643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35124" y="1487555"/>
        <a:ext cx="273036" cy="373564"/>
      </dsp:txXfrm>
    </dsp:sp>
    <dsp:sp modelId="{69C31043-B72F-4AFF-90BE-E0ED261D2981}">
      <dsp:nvSpPr>
        <dsp:cNvPr id="0" name=""/>
        <dsp:cNvSpPr/>
      </dsp:nvSpPr>
      <dsp:spPr>
        <a:xfrm>
          <a:off x="3291375" y="2390156"/>
          <a:ext cx="496430" cy="49643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03072" y="2390156"/>
        <a:ext cx="273036" cy="373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7"/>
          <p:cNvSpPr txBox="1">
            <a:spLocks/>
          </p:cNvSpPr>
          <p:nvPr/>
        </p:nvSpPr>
        <p:spPr>
          <a:xfrm>
            <a:off x="101935" y="68877"/>
            <a:ext cx="6343034" cy="3245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7B100"/>
              </a:buClr>
              <a:defRPr/>
            </a:pPr>
            <a:r>
              <a:rPr lang="fr-FR"/>
              <a:t>MODIFIEZ LES STYLES DU TEXTE DU MASQUE</a:t>
            </a: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4849119" y="9611531"/>
            <a:ext cx="259581" cy="11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600" b="0" noProof="1">
                <a:solidFill>
                  <a:schemeClr val="tx1"/>
                </a:solidFill>
              </a:rPr>
              <a:pPr/>
              <a:t>‹N°›</a:t>
            </a:fld>
            <a:endParaRPr lang="fr-FR" sz="400" b="0" noProof="1">
              <a:solidFill>
                <a:schemeClr val="tx1"/>
              </a:solidFill>
            </a:endParaRPr>
          </a:p>
        </p:txBody>
      </p:sp>
      <p:grpSp>
        <p:nvGrpSpPr>
          <p:cNvPr id="60" name="Groupe 59"/>
          <p:cNvGrpSpPr>
            <a:grpSpLocks noChangeAspect="1"/>
          </p:cNvGrpSpPr>
          <p:nvPr/>
        </p:nvGrpSpPr>
        <p:grpSpPr>
          <a:xfrm>
            <a:off x="5650198" y="9597866"/>
            <a:ext cx="1051036" cy="120783"/>
            <a:chOff x="7712075" y="4803775"/>
            <a:chExt cx="1214438" cy="127001"/>
          </a:xfrm>
        </p:grpSpPr>
        <p:sp>
          <p:nvSpPr>
            <p:cNvPr id="61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74" name="Picture 18" descr="C:\Users\ARNAUD~1\AppData\Local\Temp\VMwareDnD\933dad87\3_brands_logotypes_b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" y="9562433"/>
            <a:ext cx="578070" cy="1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74"/>
          <p:cNvCxnSpPr/>
          <p:nvPr/>
        </p:nvCxnSpPr>
        <p:spPr>
          <a:xfrm>
            <a:off x="4774615" y="9541848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889832" y="9536755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959506" y="9556626"/>
            <a:ext cx="548885" cy="177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78" name="Connecteur droit 77"/>
          <p:cNvCxnSpPr/>
          <p:nvPr/>
        </p:nvCxnSpPr>
        <p:spPr>
          <a:xfrm>
            <a:off x="889832" y="9536755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>
            <a:off x="1816767" y="9536780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e 79"/>
          <p:cNvGrpSpPr/>
          <p:nvPr/>
        </p:nvGrpSpPr>
        <p:grpSpPr>
          <a:xfrm>
            <a:off x="1885215" y="9560624"/>
            <a:ext cx="517830" cy="60449"/>
            <a:chOff x="63500" y="1725613"/>
            <a:chExt cx="3975100" cy="422275"/>
          </a:xfrm>
        </p:grpSpPr>
        <p:sp>
          <p:nvSpPr>
            <p:cNvPr id="81" name="Freeform 584"/>
            <p:cNvSpPr>
              <a:spLocks/>
            </p:cNvSpPr>
            <p:nvPr/>
          </p:nvSpPr>
          <p:spPr bwMode="auto">
            <a:xfrm>
              <a:off x="63500" y="1725613"/>
              <a:ext cx="358775" cy="422275"/>
            </a:xfrm>
            <a:custGeom>
              <a:avLst/>
              <a:gdLst>
                <a:gd name="T0" fmla="*/ 453 w 453"/>
                <a:gd name="T1" fmla="*/ 360 h 531"/>
                <a:gd name="T2" fmla="*/ 432 w 453"/>
                <a:gd name="T3" fmla="*/ 417 h 531"/>
                <a:gd name="T4" fmla="*/ 402 w 453"/>
                <a:gd name="T5" fmla="*/ 462 h 531"/>
                <a:gd name="T6" fmla="*/ 376 w 453"/>
                <a:gd name="T7" fmla="*/ 488 h 531"/>
                <a:gd name="T8" fmla="*/ 331 w 453"/>
                <a:gd name="T9" fmla="*/ 514 h 531"/>
                <a:gd name="T10" fmla="*/ 279 w 453"/>
                <a:gd name="T11" fmla="*/ 529 h 531"/>
                <a:gd name="T12" fmla="*/ 240 w 453"/>
                <a:gd name="T13" fmla="*/ 531 h 531"/>
                <a:gd name="T14" fmla="*/ 183 w 453"/>
                <a:gd name="T15" fmla="*/ 526 h 531"/>
                <a:gd name="T16" fmla="*/ 134 w 453"/>
                <a:gd name="T17" fmla="*/ 512 h 531"/>
                <a:gd name="T18" fmla="*/ 106 w 453"/>
                <a:gd name="T19" fmla="*/ 497 h 531"/>
                <a:gd name="T20" fmla="*/ 70 w 453"/>
                <a:gd name="T21" fmla="*/ 467 h 531"/>
                <a:gd name="T22" fmla="*/ 42 w 453"/>
                <a:gd name="T23" fmla="*/ 430 h 531"/>
                <a:gd name="T24" fmla="*/ 27 w 453"/>
                <a:gd name="T25" fmla="*/ 400 h 531"/>
                <a:gd name="T26" fmla="*/ 10 w 453"/>
                <a:gd name="T27" fmla="*/ 350 h 531"/>
                <a:gd name="T28" fmla="*/ 1 w 453"/>
                <a:gd name="T29" fmla="*/ 298 h 531"/>
                <a:gd name="T30" fmla="*/ 0 w 453"/>
                <a:gd name="T31" fmla="*/ 263 h 531"/>
                <a:gd name="T32" fmla="*/ 4 w 453"/>
                <a:gd name="T33" fmla="*/ 205 h 531"/>
                <a:gd name="T34" fmla="*/ 17 w 453"/>
                <a:gd name="T35" fmla="*/ 154 h 531"/>
                <a:gd name="T36" fmla="*/ 31 w 453"/>
                <a:gd name="T37" fmla="*/ 122 h 531"/>
                <a:gd name="T38" fmla="*/ 58 w 453"/>
                <a:gd name="T39" fmla="*/ 82 h 531"/>
                <a:gd name="T40" fmla="*/ 91 w 453"/>
                <a:gd name="T41" fmla="*/ 49 h 531"/>
                <a:gd name="T42" fmla="*/ 118 w 453"/>
                <a:gd name="T43" fmla="*/ 32 h 531"/>
                <a:gd name="T44" fmla="*/ 161 w 453"/>
                <a:gd name="T45" fmla="*/ 13 h 531"/>
                <a:gd name="T46" fmla="*/ 208 w 453"/>
                <a:gd name="T47" fmla="*/ 3 h 531"/>
                <a:gd name="T48" fmla="*/ 242 w 453"/>
                <a:gd name="T49" fmla="*/ 0 h 531"/>
                <a:gd name="T50" fmla="*/ 297 w 453"/>
                <a:gd name="T51" fmla="*/ 6 h 531"/>
                <a:gd name="T52" fmla="*/ 344 w 453"/>
                <a:gd name="T53" fmla="*/ 23 h 531"/>
                <a:gd name="T54" fmla="*/ 371 w 453"/>
                <a:gd name="T55" fmla="*/ 40 h 531"/>
                <a:gd name="T56" fmla="*/ 407 w 453"/>
                <a:gd name="T57" fmla="*/ 73 h 531"/>
                <a:gd name="T58" fmla="*/ 432 w 453"/>
                <a:gd name="T59" fmla="*/ 117 h 531"/>
                <a:gd name="T60" fmla="*/ 377 w 453"/>
                <a:gd name="T61" fmla="*/ 165 h 531"/>
                <a:gd name="T62" fmla="*/ 367 w 453"/>
                <a:gd name="T63" fmla="*/ 140 h 531"/>
                <a:gd name="T64" fmla="*/ 349 w 453"/>
                <a:gd name="T65" fmla="*/ 108 h 531"/>
                <a:gd name="T66" fmla="*/ 326 w 453"/>
                <a:gd name="T67" fmla="*/ 85 h 531"/>
                <a:gd name="T68" fmla="*/ 308 w 453"/>
                <a:gd name="T69" fmla="*/ 73 h 531"/>
                <a:gd name="T70" fmla="*/ 276 w 453"/>
                <a:gd name="T71" fmla="*/ 63 h 531"/>
                <a:gd name="T72" fmla="*/ 240 w 453"/>
                <a:gd name="T73" fmla="*/ 59 h 531"/>
                <a:gd name="T74" fmla="*/ 212 w 453"/>
                <a:gd name="T75" fmla="*/ 60 h 531"/>
                <a:gd name="T76" fmla="*/ 174 w 453"/>
                <a:gd name="T77" fmla="*/ 69 h 531"/>
                <a:gd name="T78" fmla="*/ 142 w 453"/>
                <a:gd name="T79" fmla="*/ 87 h 531"/>
                <a:gd name="T80" fmla="*/ 123 w 453"/>
                <a:gd name="T81" fmla="*/ 102 h 531"/>
                <a:gd name="T82" fmla="*/ 101 w 453"/>
                <a:gd name="T83" fmla="*/ 129 h 531"/>
                <a:gd name="T84" fmla="*/ 86 w 453"/>
                <a:gd name="T85" fmla="*/ 163 h 531"/>
                <a:gd name="T86" fmla="*/ 74 w 453"/>
                <a:gd name="T87" fmla="*/ 211 h 531"/>
                <a:gd name="T88" fmla="*/ 70 w 453"/>
                <a:gd name="T89" fmla="*/ 261 h 531"/>
                <a:gd name="T90" fmla="*/ 81 w 453"/>
                <a:gd name="T91" fmla="*/ 351 h 531"/>
                <a:gd name="T92" fmla="*/ 93 w 453"/>
                <a:gd name="T93" fmla="*/ 388 h 531"/>
                <a:gd name="T94" fmla="*/ 114 w 453"/>
                <a:gd name="T95" fmla="*/ 419 h 531"/>
                <a:gd name="T96" fmla="*/ 138 w 453"/>
                <a:gd name="T97" fmla="*/ 443 h 531"/>
                <a:gd name="T98" fmla="*/ 169 w 453"/>
                <a:gd name="T99" fmla="*/ 460 h 531"/>
                <a:gd name="T100" fmla="*/ 201 w 453"/>
                <a:gd name="T101" fmla="*/ 470 h 531"/>
                <a:gd name="T102" fmla="*/ 235 w 453"/>
                <a:gd name="T103" fmla="*/ 473 h 531"/>
                <a:gd name="T104" fmla="*/ 275 w 453"/>
                <a:gd name="T105" fmla="*/ 469 h 531"/>
                <a:gd name="T106" fmla="*/ 311 w 453"/>
                <a:gd name="T107" fmla="*/ 455 h 531"/>
                <a:gd name="T108" fmla="*/ 331 w 453"/>
                <a:gd name="T109" fmla="*/ 441 h 531"/>
                <a:gd name="T110" fmla="*/ 358 w 453"/>
                <a:gd name="T111" fmla="*/ 411 h 531"/>
                <a:gd name="T112" fmla="*/ 377 w 453"/>
                <a:gd name="T113" fmla="*/ 373 h 531"/>
                <a:gd name="T114" fmla="*/ 385 w 453"/>
                <a:gd name="T115" fmla="*/ 3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31">
                  <a:moveTo>
                    <a:pt x="385" y="342"/>
                  </a:moveTo>
                  <a:lnTo>
                    <a:pt x="453" y="360"/>
                  </a:lnTo>
                  <a:lnTo>
                    <a:pt x="453" y="360"/>
                  </a:lnTo>
                  <a:lnTo>
                    <a:pt x="448" y="380"/>
                  </a:lnTo>
                  <a:lnTo>
                    <a:pt x="440" y="400"/>
                  </a:lnTo>
                  <a:lnTo>
                    <a:pt x="432" y="417"/>
                  </a:lnTo>
                  <a:lnTo>
                    <a:pt x="423" y="433"/>
                  </a:lnTo>
                  <a:lnTo>
                    <a:pt x="413" y="448"/>
                  </a:lnTo>
                  <a:lnTo>
                    <a:pt x="402" y="462"/>
                  </a:lnTo>
                  <a:lnTo>
                    <a:pt x="390" y="475"/>
                  </a:lnTo>
                  <a:lnTo>
                    <a:pt x="376" y="488"/>
                  </a:lnTo>
                  <a:lnTo>
                    <a:pt x="376" y="488"/>
                  </a:lnTo>
                  <a:lnTo>
                    <a:pt x="362" y="498"/>
                  </a:lnTo>
                  <a:lnTo>
                    <a:pt x="347" y="507"/>
                  </a:lnTo>
                  <a:lnTo>
                    <a:pt x="331" y="514"/>
                  </a:lnTo>
                  <a:lnTo>
                    <a:pt x="315" y="520"/>
                  </a:lnTo>
                  <a:lnTo>
                    <a:pt x="298" y="525"/>
                  </a:lnTo>
                  <a:lnTo>
                    <a:pt x="279" y="529"/>
                  </a:lnTo>
                  <a:lnTo>
                    <a:pt x="261" y="530"/>
                  </a:lnTo>
                  <a:lnTo>
                    <a:pt x="240" y="531"/>
                  </a:lnTo>
                  <a:lnTo>
                    <a:pt x="240" y="531"/>
                  </a:lnTo>
                  <a:lnTo>
                    <a:pt x="220" y="530"/>
                  </a:lnTo>
                  <a:lnTo>
                    <a:pt x="201" y="529"/>
                  </a:lnTo>
                  <a:lnTo>
                    <a:pt x="183" y="526"/>
                  </a:lnTo>
                  <a:lnTo>
                    <a:pt x="166" y="522"/>
                  </a:lnTo>
                  <a:lnTo>
                    <a:pt x="150" y="519"/>
                  </a:lnTo>
                  <a:lnTo>
                    <a:pt x="134" y="512"/>
                  </a:lnTo>
                  <a:lnTo>
                    <a:pt x="119" y="506"/>
                  </a:lnTo>
                  <a:lnTo>
                    <a:pt x="106" y="497"/>
                  </a:lnTo>
                  <a:lnTo>
                    <a:pt x="106" y="497"/>
                  </a:lnTo>
                  <a:lnTo>
                    <a:pt x="93" y="488"/>
                  </a:lnTo>
                  <a:lnTo>
                    <a:pt x="82" y="479"/>
                  </a:lnTo>
                  <a:lnTo>
                    <a:pt x="70" y="467"/>
                  </a:lnTo>
                  <a:lnTo>
                    <a:pt x="60" y="456"/>
                  </a:lnTo>
                  <a:lnTo>
                    <a:pt x="51" y="443"/>
                  </a:lnTo>
                  <a:lnTo>
                    <a:pt x="42" y="430"/>
                  </a:lnTo>
                  <a:lnTo>
                    <a:pt x="35" y="415"/>
                  </a:lnTo>
                  <a:lnTo>
                    <a:pt x="27" y="400"/>
                  </a:lnTo>
                  <a:lnTo>
                    <a:pt x="27" y="400"/>
                  </a:lnTo>
                  <a:lnTo>
                    <a:pt x="20" y="383"/>
                  </a:lnTo>
                  <a:lnTo>
                    <a:pt x="15" y="368"/>
                  </a:lnTo>
                  <a:lnTo>
                    <a:pt x="10" y="350"/>
                  </a:lnTo>
                  <a:lnTo>
                    <a:pt x="6" y="333"/>
                  </a:lnTo>
                  <a:lnTo>
                    <a:pt x="4" y="316"/>
                  </a:lnTo>
                  <a:lnTo>
                    <a:pt x="1" y="298"/>
                  </a:lnTo>
                  <a:lnTo>
                    <a:pt x="0" y="28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42"/>
                  </a:lnTo>
                  <a:lnTo>
                    <a:pt x="1" y="223"/>
                  </a:lnTo>
                  <a:lnTo>
                    <a:pt x="4" y="205"/>
                  </a:lnTo>
                  <a:lnTo>
                    <a:pt x="8" y="187"/>
                  </a:lnTo>
                  <a:lnTo>
                    <a:pt x="12" y="170"/>
                  </a:lnTo>
                  <a:lnTo>
                    <a:pt x="17" y="154"/>
                  </a:lnTo>
                  <a:lnTo>
                    <a:pt x="23" y="137"/>
                  </a:lnTo>
                  <a:lnTo>
                    <a:pt x="31" y="122"/>
                  </a:lnTo>
                  <a:lnTo>
                    <a:pt x="31" y="122"/>
                  </a:lnTo>
                  <a:lnTo>
                    <a:pt x="38" y="108"/>
                  </a:lnTo>
                  <a:lnTo>
                    <a:pt x="47" y="93"/>
                  </a:lnTo>
                  <a:lnTo>
                    <a:pt x="58" y="82"/>
                  </a:lnTo>
                  <a:lnTo>
                    <a:pt x="68" y="69"/>
                  </a:lnTo>
                  <a:lnTo>
                    <a:pt x="79" y="59"/>
                  </a:lnTo>
                  <a:lnTo>
                    <a:pt x="91" y="49"/>
                  </a:lnTo>
                  <a:lnTo>
                    <a:pt x="104" y="4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32" y="24"/>
                  </a:lnTo>
                  <a:lnTo>
                    <a:pt x="147" y="18"/>
                  </a:lnTo>
                  <a:lnTo>
                    <a:pt x="161" y="13"/>
                  </a:lnTo>
                  <a:lnTo>
                    <a:pt x="176" y="8"/>
                  </a:lnTo>
                  <a:lnTo>
                    <a:pt x="193" y="5"/>
                  </a:lnTo>
                  <a:lnTo>
                    <a:pt x="208" y="3"/>
                  </a:lnTo>
                  <a:lnTo>
                    <a:pt x="225" y="1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1" y="1"/>
                  </a:lnTo>
                  <a:lnTo>
                    <a:pt x="279" y="3"/>
                  </a:lnTo>
                  <a:lnTo>
                    <a:pt x="297" y="6"/>
                  </a:lnTo>
                  <a:lnTo>
                    <a:pt x="312" y="10"/>
                  </a:lnTo>
                  <a:lnTo>
                    <a:pt x="329" y="15"/>
                  </a:lnTo>
                  <a:lnTo>
                    <a:pt x="344" y="23"/>
                  </a:lnTo>
                  <a:lnTo>
                    <a:pt x="358" y="31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84" y="50"/>
                  </a:lnTo>
                  <a:lnTo>
                    <a:pt x="395" y="61"/>
                  </a:lnTo>
                  <a:lnTo>
                    <a:pt x="407" y="73"/>
                  </a:lnTo>
                  <a:lnTo>
                    <a:pt x="416" y="87"/>
                  </a:lnTo>
                  <a:lnTo>
                    <a:pt x="425" y="101"/>
                  </a:lnTo>
                  <a:lnTo>
                    <a:pt x="432" y="117"/>
                  </a:lnTo>
                  <a:lnTo>
                    <a:pt x="439" y="133"/>
                  </a:lnTo>
                  <a:lnTo>
                    <a:pt x="444" y="150"/>
                  </a:lnTo>
                  <a:lnTo>
                    <a:pt x="377" y="165"/>
                  </a:lnTo>
                  <a:lnTo>
                    <a:pt x="377" y="165"/>
                  </a:lnTo>
                  <a:lnTo>
                    <a:pt x="373" y="152"/>
                  </a:lnTo>
                  <a:lnTo>
                    <a:pt x="367" y="140"/>
                  </a:lnTo>
                  <a:lnTo>
                    <a:pt x="362" y="128"/>
                  </a:lnTo>
                  <a:lnTo>
                    <a:pt x="356" y="118"/>
                  </a:lnTo>
                  <a:lnTo>
                    <a:pt x="349" y="108"/>
                  </a:lnTo>
                  <a:lnTo>
                    <a:pt x="341" y="99"/>
                  </a:lnTo>
                  <a:lnTo>
                    <a:pt x="334" y="91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17" y="78"/>
                  </a:lnTo>
                  <a:lnTo>
                    <a:pt x="308" y="73"/>
                  </a:lnTo>
                  <a:lnTo>
                    <a:pt x="298" y="69"/>
                  </a:lnTo>
                  <a:lnTo>
                    <a:pt x="288" y="65"/>
                  </a:lnTo>
                  <a:lnTo>
                    <a:pt x="276" y="63"/>
                  </a:lnTo>
                  <a:lnTo>
                    <a:pt x="265" y="60"/>
                  </a:lnTo>
                  <a:lnTo>
                    <a:pt x="253" y="59"/>
                  </a:lnTo>
                  <a:lnTo>
                    <a:pt x="240" y="59"/>
                  </a:lnTo>
                  <a:lnTo>
                    <a:pt x="240" y="59"/>
                  </a:lnTo>
                  <a:lnTo>
                    <a:pt x="226" y="59"/>
                  </a:lnTo>
                  <a:lnTo>
                    <a:pt x="212" y="60"/>
                  </a:lnTo>
                  <a:lnTo>
                    <a:pt x="198" y="63"/>
                  </a:lnTo>
                  <a:lnTo>
                    <a:pt x="187" y="65"/>
                  </a:lnTo>
                  <a:lnTo>
                    <a:pt x="174" y="69"/>
                  </a:lnTo>
                  <a:lnTo>
                    <a:pt x="162" y="74"/>
                  </a:lnTo>
                  <a:lnTo>
                    <a:pt x="152" y="81"/>
                  </a:lnTo>
                  <a:lnTo>
                    <a:pt x="142" y="87"/>
                  </a:lnTo>
                  <a:lnTo>
                    <a:pt x="142" y="87"/>
                  </a:lnTo>
                  <a:lnTo>
                    <a:pt x="132" y="95"/>
                  </a:lnTo>
                  <a:lnTo>
                    <a:pt x="123" y="102"/>
                  </a:lnTo>
                  <a:lnTo>
                    <a:pt x="115" y="111"/>
                  </a:lnTo>
                  <a:lnTo>
                    <a:pt x="107" y="120"/>
                  </a:lnTo>
                  <a:lnTo>
                    <a:pt x="101" y="129"/>
                  </a:lnTo>
                  <a:lnTo>
                    <a:pt x="96" y="141"/>
                  </a:lnTo>
                  <a:lnTo>
                    <a:pt x="91" y="151"/>
                  </a:lnTo>
                  <a:lnTo>
                    <a:pt x="86" y="163"/>
                  </a:lnTo>
                  <a:lnTo>
                    <a:pt x="86" y="163"/>
                  </a:lnTo>
                  <a:lnTo>
                    <a:pt x="79" y="187"/>
                  </a:lnTo>
                  <a:lnTo>
                    <a:pt x="74" y="211"/>
                  </a:lnTo>
                  <a:lnTo>
                    <a:pt x="70" y="237"/>
                  </a:lnTo>
                  <a:lnTo>
                    <a:pt x="70" y="261"/>
                  </a:lnTo>
                  <a:lnTo>
                    <a:pt x="70" y="261"/>
                  </a:lnTo>
                  <a:lnTo>
                    <a:pt x="72" y="293"/>
                  </a:lnTo>
                  <a:lnTo>
                    <a:pt x="74" y="323"/>
                  </a:lnTo>
                  <a:lnTo>
                    <a:pt x="81" y="351"/>
                  </a:lnTo>
                  <a:lnTo>
                    <a:pt x="88" y="376"/>
                  </a:lnTo>
                  <a:lnTo>
                    <a:pt x="88" y="376"/>
                  </a:lnTo>
                  <a:lnTo>
                    <a:pt x="93" y="388"/>
                  </a:lnTo>
                  <a:lnTo>
                    <a:pt x="100" y="398"/>
                  </a:lnTo>
                  <a:lnTo>
                    <a:pt x="106" y="409"/>
                  </a:lnTo>
                  <a:lnTo>
                    <a:pt x="114" y="419"/>
                  </a:lnTo>
                  <a:lnTo>
                    <a:pt x="121" y="428"/>
                  </a:lnTo>
                  <a:lnTo>
                    <a:pt x="129" y="435"/>
                  </a:lnTo>
                  <a:lnTo>
                    <a:pt x="138" y="443"/>
                  </a:lnTo>
                  <a:lnTo>
                    <a:pt x="148" y="449"/>
                  </a:lnTo>
                  <a:lnTo>
                    <a:pt x="148" y="449"/>
                  </a:lnTo>
                  <a:lnTo>
                    <a:pt x="169" y="460"/>
                  </a:lnTo>
                  <a:lnTo>
                    <a:pt x="179" y="464"/>
                  </a:lnTo>
                  <a:lnTo>
                    <a:pt x="191" y="467"/>
                  </a:lnTo>
                  <a:lnTo>
                    <a:pt x="201" y="470"/>
                  </a:lnTo>
                  <a:lnTo>
                    <a:pt x="212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49" y="473"/>
                  </a:lnTo>
                  <a:lnTo>
                    <a:pt x="262" y="471"/>
                  </a:lnTo>
                  <a:lnTo>
                    <a:pt x="275" y="469"/>
                  </a:lnTo>
                  <a:lnTo>
                    <a:pt x="288" y="465"/>
                  </a:lnTo>
                  <a:lnTo>
                    <a:pt x="299" y="460"/>
                  </a:lnTo>
                  <a:lnTo>
                    <a:pt x="311" y="455"/>
                  </a:lnTo>
                  <a:lnTo>
                    <a:pt x="321" y="448"/>
                  </a:lnTo>
                  <a:lnTo>
                    <a:pt x="331" y="441"/>
                  </a:lnTo>
                  <a:lnTo>
                    <a:pt x="331" y="441"/>
                  </a:lnTo>
                  <a:lnTo>
                    <a:pt x="341" y="432"/>
                  </a:lnTo>
                  <a:lnTo>
                    <a:pt x="350" y="421"/>
                  </a:lnTo>
                  <a:lnTo>
                    <a:pt x="358" y="411"/>
                  </a:lnTo>
                  <a:lnTo>
                    <a:pt x="364" y="400"/>
                  </a:lnTo>
                  <a:lnTo>
                    <a:pt x="371" y="387"/>
                  </a:lnTo>
                  <a:lnTo>
                    <a:pt x="377" y="373"/>
                  </a:lnTo>
                  <a:lnTo>
                    <a:pt x="381" y="359"/>
                  </a:lnTo>
                  <a:lnTo>
                    <a:pt x="385" y="342"/>
                  </a:lnTo>
                  <a:lnTo>
                    <a:pt x="385" y="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585"/>
            <p:cNvSpPr>
              <a:spLocks noEditPoints="1"/>
            </p:cNvSpPr>
            <p:nvPr/>
          </p:nvSpPr>
          <p:spPr bwMode="auto">
            <a:xfrm>
              <a:off x="458788" y="1725613"/>
              <a:ext cx="388938" cy="422275"/>
            </a:xfrm>
            <a:custGeom>
              <a:avLst/>
              <a:gdLst>
                <a:gd name="T0" fmla="*/ 1 w 490"/>
                <a:gd name="T1" fmla="*/ 242 h 531"/>
                <a:gd name="T2" fmla="*/ 16 w 490"/>
                <a:gd name="T3" fmla="*/ 159 h 531"/>
                <a:gd name="T4" fmla="*/ 52 w 490"/>
                <a:gd name="T5" fmla="*/ 91 h 531"/>
                <a:gd name="T6" fmla="*/ 85 w 490"/>
                <a:gd name="T7" fmla="*/ 55 h 531"/>
                <a:gd name="T8" fmla="*/ 147 w 490"/>
                <a:gd name="T9" fmla="*/ 18 h 531"/>
                <a:gd name="T10" fmla="*/ 218 w 490"/>
                <a:gd name="T11" fmla="*/ 1 h 531"/>
                <a:gd name="T12" fmla="*/ 263 w 490"/>
                <a:gd name="T13" fmla="*/ 0 h 531"/>
                <a:gd name="T14" fmla="*/ 313 w 490"/>
                <a:gd name="T15" fmla="*/ 9 h 531"/>
                <a:gd name="T16" fmla="*/ 359 w 490"/>
                <a:gd name="T17" fmla="*/ 26 h 531"/>
                <a:gd name="T18" fmla="*/ 387 w 490"/>
                <a:gd name="T19" fmla="*/ 44 h 531"/>
                <a:gd name="T20" fmla="*/ 423 w 490"/>
                <a:gd name="T21" fmla="*/ 74 h 531"/>
                <a:gd name="T22" fmla="*/ 452 w 490"/>
                <a:gd name="T23" fmla="*/ 114 h 531"/>
                <a:gd name="T24" fmla="*/ 467 w 490"/>
                <a:gd name="T25" fmla="*/ 145 h 531"/>
                <a:gd name="T26" fmla="*/ 483 w 490"/>
                <a:gd name="T27" fmla="*/ 193 h 531"/>
                <a:gd name="T28" fmla="*/ 490 w 490"/>
                <a:gd name="T29" fmla="*/ 247 h 531"/>
                <a:gd name="T30" fmla="*/ 490 w 490"/>
                <a:gd name="T31" fmla="*/ 286 h 531"/>
                <a:gd name="T32" fmla="*/ 482 w 490"/>
                <a:gd name="T33" fmla="*/ 341 h 531"/>
                <a:gd name="T34" fmla="*/ 467 w 490"/>
                <a:gd name="T35" fmla="*/ 391 h 531"/>
                <a:gd name="T36" fmla="*/ 450 w 490"/>
                <a:gd name="T37" fmla="*/ 421 h 531"/>
                <a:gd name="T38" fmla="*/ 421 w 490"/>
                <a:gd name="T39" fmla="*/ 461 h 531"/>
                <a:gd name="T40" fmla="*/ 383 w 490"/>
                <a:gd name="T41" fmla="*/ 492 h 531"/>
                <a:gd name="T42" fmla="*/ 355 w 490"/>
                <a:gd name="T43" fmla="*/ 507 h 531"/>
                <a:gd name="T44" fmla="*/ 309 w 490"/>
                <a:gd name="T45" fmla="*/ 524 h 531"/>
                <a:gd name="T46" fmla="*/ 262 w 490"/>
                <a:gd name="T47" fmla="*/ 530 h 531"/>
                <a:gd name="T48" fmla="*/ 227 w 490"/>
                <a:gd name="T49" fmla="*/ 530 h 531"/>
                <a:gd name="T50" fmla="*/ 176 w 490"/>
                <a:gd name="T51" fmla="*/ 522 h 531"/>
                <a:gd name="T52" fmla="*/ 130 w 490"/>
                <a:gd name="T53" fmla="*/ 505 h 531"/>
                <a:gd name="T54" fmla="*/ 102 w 490"/>
                <a:gd name="T55" fmla="*/ 487 h 531"/>
                <a:gd name="T56" fmla="*/ 65 w 490"/>
                <a:gd name="T57" fmla="*/ 455 h 531"/>
                <a:gd name="T58" fmla="*/ 37 w 490"/>
                <a:gd name="T59" fmla="*/ 415 h 531"/>
                <a:gd name="T60" fmla="*/ 23 w 490"/>
                <a:gd name="T61" fmla="*/ 385 h 531"/>
                <a:gd name="T62" fmla="*/ 7 w 490"/>
                <a:gd name="T63" fmla="*/ 338 h 531"/>
                <a:gd name="T64" fmla="*/ 0 w 490"/>
                <a:gd name="T65" fmla="*/ 289 h 531"/>
                <a:gd name="T66" fmla="*/ 70 w 490"/>
                <a:gd name="T67" fmla="*/ 274 h 531"/>
                <a:gd name="T68" fmla="*/ 73 w 490"/>
                <a:gd name="T69" fmla="*/ 318 h 531"/>
                <a:gd name="T70" fmla="*/ 89 w 490"/>
                <a:gd name="T71" fmla="*/ 374 h 531"/>
                <a:gd name="T72" fmla="*/ 120 w 490"/>
                <a:gd name="T73" fmla="*/ 420 h 531"/>
                <a:gd name="T74" fmla="*/ 146 w 490"/>
                <a:gd name="T75" fmla="*/ 443 h 531"/>
                <a:gd name="T76" fmla="*/ 192 w 490"/>
                <a:gd name="T77" fmla="*/ 466 h 531"/>
                <a:gd name="T78" fmla="*/ 244 w 490"/>
                <a:gd name="T79" fmla="*/ 473 h 531"/>
                <a:gd name="T80" fmla="*/ 281 w 490"/>
                <a:gd name="T81" fmla="*/ 470 h 531"/>
                <a:gd name="T82" fmla="*/ 330 w 490"/>
                <a:gd name="T83" fmla="*/ 452 h 531"/>
                <a:gd name="T84" fmla="*/ 371 w 490"/>
                <a:gd name="T85" fmla="*/ 419 h 531"/>
                <a:gd name="T86" fmla="*/ 392 w 490"/>
                <a:gd name="T87" fmla="*/ 389 h 531"/>
                <a:gd name="T88" fmla="*/ 413 w 490"/>
                <a:gd name="T89" fmla="*/ 334 h 531"/>
                <a:gd name="T90" fmla="*/ 421 w 490"/>
                <a:gd name="T91" fmla="*/ 266 h 531"/>
                <a:gd name="T92" fmla="*/ 415 w 490"/>
                <a:gd name="T93" fmla="*/ 207 h 531"/>
                <a:gd name="T94" fmla="*/ 399 w 490"/>
                <a:gd name="T95" fmla="*/ 156 h 531"/>
                <a:gd name="T96" fmla="*/ 387 w 490"/>
                <a:gd name="T97" fmla="*/ 134 h 531"/>
                <a:gd name="T98" fmla="*/ 364 w 490"/>
                <a:gd name="T99" fmla="*/ 106 h 531"/>
                <a:gd name="T100" fmla="*/ 337 w 490"/>
                <a:gd name="T101" fmla="*/ 85 h 531"/>
                <a:gd name="T102" fmla="*/ 316 w 490"/>
                <a:gd name="T103" fmla="*/ 73 h 531"/>
                <a:gd name="T104" fmla="*/ 282 w 490"/>
                <a:gd name="T105" fmla="*/ 63 h 531"/>
                <a:gd name="T106" fmla="*/ 245 w 490"/>
                <a:gd name="T107" fmla="*/ 59 h 531"/>
                <a:gd name="T108" fmla="*/ 211 w 490"/>
                <a:gd name="T109" fmla="*/ 61 h 531"/>
                <a:gd name="T110" fmla="*/ 163 w 490"/>
                <a:gd name="T111" fmla="*/ 78 h 531"/>
                <a:gd name="T112" fmla="*/ 121 w 490"/>
                <a:gd name="T113" fmla="*/ 108 h 531"/>
                <a:gd name="T114" fmla="*/ 100 w 490"/>
                <a:gd name="T115" fmla="*/ 137 h 531"/>
                <a:gd name="T116" fmla="*/ 76 w 490"/>
                <a:gd name="T117" fmla="*/ 196 h 531"/>
                <a:gd name="T118" fmla="*/ 70 w 490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531">
                  <a:moveTo>
                    <a:pt x="0" y="273"/>
                  </a:moveTo>
                  <a:lnTo>
                    <a:pt x="0" y="273"/>
                  </a:lnTo>
                  <a:lnTo>
                    <a:pt x="1" y="242"/>
                  </a:lnTo>
                  <a:lnTo>
                    <a:pt x="4" y="213"/>
                  </a:lnTo>
                  <a:lnTo>
                    <a:pt x="10" y="184"/>
                  </a:lnTo>
                  <a:lnTo>
                    <a:pt x="16" y="159"/>
                  </a:lnTo>
                  <a:lnTo>
                    <a:pt x="27" y="134"/>
                  </a:lnTo>
                  <a:lnTo>
                    <a:pt x="38" y="111"/>
                  </a:lnTo>
                  <a:lnTo>
                    <a:pt x="52" y="91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5" y="55"/>
                  </a:lnTo>
                  <a:lnTo>
                    <a:pt x="105" y="41"/>
                  </a:lnTo>
                  <a:lnTo>
                    <a:pt x="125" y="28"/>
                  </a:lnTo>
                  <a:lnTo>
                    <a:pt x="147" y="18"/>
                  </a:lnTo>
                  <a:lnTo>
                    <a:pt x="170" y="10"/>
                  </a:lnTo>
                  <a:lnTo>
                    <a:pt x="194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3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3"/>
                  </a:lnTo>
                  <a:lnTo>
                    <a:pt x="344" y="19"/>
                  </a:lnTo>
                  <a:lnTo>
                    <a:pt x="359" y="26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87" y="44"/>
                  </a:lnTo>
                  <a:lnTo>
                    <a:pt x="400" y="53"/>
                  </a:lnTo>
                  <a:lnTo>
                    <a:pt x="412" y="63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4" y="100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7" y="145"/>
                  </a:lnTo>
                  <a:lnTo>
                    <a:pt x="473" y="160"/>
                  </a:lnTo>
                  <a:lnTo>
                    <a:pt x="478" y="177"/>
                  </a:lnTo>
                  <a:lnTo>
                    <a:pt x="483" y="193"/>
                  </a:lnTo>
                  <a:lnTo>
                    <a:pt x="486" y="211"/>
                  </a:lnTo>
                  <a:lnTo>
                    <a:pt x="488" y="229"/>
                  </a:lnTo>
                  <a:lnTo>
                    <a:pt x="490" y="247"/>
                  </a:lnTo>
                  <a:lnTo>
                    <a:pt x="490" y="266"/>
                  </a:lnTo>
                  <a:lnTo>
                    <a:pt x="490" y="266"/>
                  </a:lnTo>
                  <a:lnTo>
                    <a:pt x="490" y="286"/>
                  </a:lnTo>
                  <a:lnTo>
                    <a:pt x="488" y="305"/>
                  </a:lnTo>
                  <a:lnTo>
                    <a:pt x="486" y="323"/>
                  </a:lnTo>
                  <a:lnTo>
                    <a:pt x="482" y="341"/>
                  </a:lnTo>
                  <a:lnTo>
                    <a:pt x="478" y="357"/>
                  </a:lnTo>
                  <a:lnTo>
                    <a:pt x="473" y="374"/>
                  </a:lnTo>
                  <a:lnTo>
                    <a:pt x="467" y="391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1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6" y="482"/>
                  </a:lnTo>
                  <a:lnTo>
                    <a:pt x="383" y="492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5" y="507"/>
                  </a:lnTo>
                  <a:lnTo>
                    <a:pt x="340" y="514"/>
                  </a:lnTo>
                  <a:lnTo>
                    <a:pt x="325" y="519"/>
                  </a:lnTo>
                  <a:lnTo>
                    <a:pt x="309" y="524"/>
                  </a:lnTo>
                  <a:lnTo>
                    <a:pt x="294" y="526"/>
                  </a:lnTo>
                  <a:lnTo>
                    <a:pt x="277" y="529"/>
                  </a:lnTo>
                  <a:lnTo>
                    <a:pt x="262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9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0" y="505"/>
                  </a:lnTo>
                  <a:lnTo>
                    <a:pt x="115" y="497"/>
                  </a:lnTo>
                  <a:lnTo>
                    <a:pt x="115" y="497"/>
                  </a:lnTo>
                  <a:lnTo>
                    <a:pt x="102" y="487"/>
                  </a:lnTo>
                  <a:lnTo>
                    <a:pt x="89" y="478"/>
                  </a:lnTo>
                  <a:lnTo>
                    <a:pt x="76" y="466"/>
                  </a:lnTo>
                  <a:lnTo>
                    <a:pt x="65" y="455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5"/>
                  </a:lnTo>
                  <a:lnTo>
                    <a:pt x="29" y="401"/>
                  </a:lnTo>
                  <a:lnTo>
                    <a:pt x="29" y="401"/>
                  </a:lnTo>
                  <a:lnTo>
                    <a:pt x="23" y="385"/>
                  </a:lnTo>
                  <a:lnTo>
                    <a:pt x="16" y="370"/>
                  </a:lnTo>
                  <a:lnTo>
                    <a:pt x="11" y="355"/>
                  </a:lnTo>
                  <a:lnTo>
                    <a:pt x="7" y="338"/>
                  </a:lnTo>
                  <a:lnTo>
                    <a:pt x="4" y="323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3"/>
                  </a:lnTo>
                  <a:lnTo>
                    <a:pt x="0" y="273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6"/>
                  </a:lnTo>
                  <a:lnTo>
                    <a:pt x="73" y="318"/>
                  </a:lnTo>
                  <a:lnTo>
                    <a:pt x="76" y="338"/>
                  </a:lnTo>
                  <a:lnTo>
                    <a:pt x="82" y="356"/>
                  </a:lnTo>
                  <a:lnTo>
                    <a:pt x="89" y="374"/>
                  </a:lnTo>
                  <a:lnTo>
                    <a:pt x="98" y="391"/>
                  </a:lnTo>
                  <a:lnTo>
                    <a:pt x="108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3"/>
                  </a:lnTo>
                  <a:lnTo>
                    <a:pt x="146" y="443"/>
                  </a:lnTo>
                  <a:lnTo>
                    <a:pt x="161" y="452"/>
                  </a:lnTo>
                  <a:lnTo>
                    <a:pt x="176" y="460"/>
                  </a:lnTo>
                  <a:lnTo>
                    <a:pt x="192" y="466"/>
                  </a:lnTo>
                  <a:lnTo>
                    <a:pt x="208" y="470"/>
                  </a:lnTo>
                  <a:lnTo>
                    <a:pt x="226" y="473"/>
                  </a:lnTo>
                  <a:lnTo>
                    <a:pt x="244" y="473"/>
                  </a:lnTo>
                  <a:lnTo>
                    <a:pt x="244" y="473"/>
                  </a:lnTo>
                  <a:lnTo>
                    <a:pt x="263" y="473"/>
                  </a:lnTo>
                  <a:lnTo>
                    <a:pt x="281" y="470"/>
                  </a:lnTo>
                  <a:lnTo>
                    <a:pt x="298" y="466"/>
                  </a:lnTo>
                  <a:lnTo>
                    <a:pt x="314" y="460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2"/>
                  </a:lnTo>
                  <a:lnTo>
                    <a:pt x="371" y="419"/>
                  </a:lnTo>
                  <a:lnTo>
                    <a:pt x="371" y="419"/>
                  </a:lnTo>
                  <a:lnTo>
                    <a:pt x="382" y="405"/>
                  </a:lnTo>
                  <a:lnTo>
                    <a:pt x="392" y="389"/>
                  </a:lnTo>
                  <a:lnTo>
                    <a:pt x="401" y="373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19" y="291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19" y="236"/>
                  </a:lnTo>
                  <a:lnTo>
                    <a:pt x="415" y="207"/>
                  </a:lnTo>
                  <a:lnTo>
                    <a:pt x="408" y="181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7" y="134"/>
                  </a:lnTo>
                  <a:lnTo>
                    <a:pt x="381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7" y="99"/>
                  </a:lnTo>
                  <a:lnTo>
                    <a:pt x="346" y="91"/>
                  </a:lnTo>
                  <a:lnTo>
                    <a:pt x="337" y="85"/>
                  </a:lnTo>
                  <a:lnTo>
                    <a:pt x="337" y="85"/>
                  </a:lnTo>
                  <a:lnTo>
                    <a:pt x="327" y="78"/>
                  </a:lnTo>
                  <a:lnTo>
                    <a:pt x="316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3"/>
                  </a:lnTo>
                  <a:lnTo>
                    <a:pt x="271" y="60"/>
                  </a:lnTo>
                  <a:lnTo>
                    <a:pt x="258" y="59"/>
                  </a:lnTo>
                  <a:lnTo>
                    <a:pt x="245" y="59"/>
                  </a:lnTo>
                  <a:lnTo>
                    <a:pt x="245" y="59"/>
                  </a:lnTo>
                  <a:lnTo>
                    <a:pt x="227" y="59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9" y="86"/>
                  </a:lnTo>
                  <a:lnTo>
                    <a:pt x="135" y="96"/>
                  </a:lnTo>
                  <a:lnTo>
                    <a:pt x="121" y="108"/>
                  </a:lnTo>
                  <a:lnTo>
                    <a:pt x="121" y="108"/>
                  </a:lnTo>
                  <a:lnTo>
                    <a:pt x="110" y="122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6" y="196"/>
                  </a:lnTo>
                  <a:lnTo>
                    <a:pt x="73" y="220"/>
                  </a:lnTo>
                  <a:lnTo>
                    <a:pt x="70" y="246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586"/>
            <p:cNvSpPr>
              <a:spLocks/>
            </p:cNvSpPr>
            <p:nvPr/>
          </p:nvSpPr>
          <p:spPr bwMode="auto">
            <a:xfrm>
              <a:off x="909638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6 w 404"/>
                <a:gd name="T17" fmla="*/ 110 h 513"/>
                <a:gd name="T18" fmla="*/ 66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6" y="110"/>
                  </a:lnTo>
                  <a:lnTo>
                    <a:pt x="66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587"/>
            <p:cNvSpPr>
              <a:spLocks/>
            </p:cNvSpPr>
            <p:nvPr/>
          </p:nvSpPr>
          <p:spPr bwMode="auto">
            <a:xfrm>
              <a:off x="1312863" y="1731963"/>
              <a:ext cx="274638" cy="407988"/>
            </a:xfrm>
            <a:custGeom>
              <a:avLst/>
              <a:gdLst>
                <a:gd name="T0" fmla="*/ 0 w 347"/>
                <a:gd name="T1" fmla="*/ 513 h 513"/>
                <a:gd name="T2" fmla="*/ 0 w 347"/>
                <a:gd name="T3" fmla="*/ 0 h 513"/>
                <a:gd name="T4" fmla="*/ 347 w 347"/>
                <a:gd name="T5" fmla="*/ 0 h 513"/>
                <a:gd name="T6" fmla="*/ 347 w 347"/>
                <a:gd name="T7" fmla="*/ 60 h 513"/>
                <a:gd name="T8" fmla="*/ 69 w 347"/>
                <a:gd name="T9" fmla="*/ 60 h 513"/>
                <a:gd name="T10" fmla="*/ 69 w 347"/>
                <a:gd name="T11" fmla="*/ 220 h 513"/>
                <a:gd name="T12" fmla="*/ 309 w 347"/>
                <a:gd name="T13" fmla="*/ 220 h 513"/>
                <a:gd name="T14" fmla="*/ 309 w 347"/>
                <a:gd name="T15" fmla="*/ 280 h 513"/>
                <a:gd name="T16" fmla="*/ 69 w 347"/>
                <a:gd name="T17" fmla="*/ 280 h 513"/>
                <a:gd name="T18" fmla="*/ 69 w 347"/>
                <a:gd name="T19" fmla="*/ 513 h 513"/>
                <a:gd name="T20" fmla="*/ 0 w 347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513">
                  <a:moveTo>
                    <a:pt x="0" y="513"/>
                  </a:moveTo>
                  <a:lnTo>
                    <a:pt x="0" y="0"/>
                  </a:lnTo>
                  <a:lnTo>
                    <a:pt x="347" y="0"/>
                  </a:lnTo>
                  <a:lnTo>
                    <a:pt x="347" y="60"/>
                  </a:lnTo>
                  <a:lnTo>
                    <a:pt x="69" y="60"/>
                  </a:lnTo>
                  <a:lnTo>
                    <a:pt x="69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9" y="280"/>
                  </a:lnTo>
                  <a:lnTo>
                    <a:pt x="69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Rectangle 588"/>
            <p:cNvSpPr>
              <a:spLocks noChangeArrowheads="1"/>
            </p:cNvSpPr>
            <p:nvPr/>
          </p:nvSpPr>
          <p:spPr bwMode="auto">
            <a:xfrm>
              <a:off x="164147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589"/>
            <p:cNvSpPr>
              <a:spLocks noEditPoints="1"/>
            </p:cNvSpPr>
            <p:nvPr/>
          </p:nvSpPr>
          <p:spPr bwMode="auto">
            <a:xfrm>
              <a:off x="1778000" y="1731963"/>
              <a:ext cx="336550" cy="407988"/>
            </a:xfrm>
            <a:custGeom>
              <a:avLst/>
              <a:gdLst>
                <a:gd name="T0" fmla="*/ 0 w 423"/>
                <a:gd name="T1" fmla="*/ 0 h 513"/>
                <a:gd name="T2" fmla="*/ 176 w 423"/>
                <a:gd name="T3" fmla="*/ 0 h 513"/>
                <a:gd name="T4" fmla="*/ 229 w 423"/>
                <a:gd name="T5" fmla="*/ 3 h 513"/>
                <a:gd name="T6" fmla="*/ 267 w 423"/>
                <a:gd name="T7" fmla="*/ 8 h 513"/>
                <a:gd name="T8" fmla="*/ 289 w 423"/>
                <a:gd name="T9" fmla="*/ 14 h 513"/>
                <a:gd name="T10" fmla="*/ 326 w 423"/>
                <a:gd name="T11" fmla="*/ 32 h 513"/>
                <a:gd name="T12" fmla="*/ 343 w 423"/>
                <a:gd name="T13" fmla="*/ 45 h 513"/>
                <a:gd name="T14" fmla="*/ 362 w 423"/>
                <a:gd name="T15" fmla="*/ 63 h 513"/>
                <a:gd name="T16" fmla="*/ 379 w 423"/>
                <a:gd name="T17" fmla="*/ 83 h 513"/>
                <a:gd name="T18" fmla="*/ 393 w 423"/>
                <a:gd name="T19" fmla="*/ 106 h 513"/>
                <a:gd name="T20" fmla="*/ 404 w 423"/>
                <a:gd name="T21" fmla="*/ 132 h 513"/>
                <a:gd name="T22" fmla="*/ 412 w 423"/>
                <a:gd name="T23" fmla="*/ 160 h 513"/>
                <a:gd name="T24" fmla="*/ 422 w 423"/>
                <a:gd name="T25" fmla="*/ 220 h 513"/>
                <a:gd name="T26" fmla="*/ 423 w 423"/>
                <a:gd name="T27" fmla="*/ 254 h 513"/>
                <a:gd name="T28" fmla="*/ 421 w 423"/>
                <a:gd name="T29" fmla="*/ 309 h 513"/>
                <a:gd name="T30" fmla="*/ 411 w 423"/>
                <a:gd name="T31" fmla="*/ 357 h 513"/>
                <a:gd name="T32" fmla="*/ 403 w 423"/>
                <a:gd name="T33" fmla="*/ 379 h 513"/>
                <a:gd name="T34" fmla="*/ 385 w 423"/>
                <a:gd name="T35" fmla="*/ 416 h 513"/>
                <a:gd name="T36" fmla="*/ 375 w 423"/>
                <a:gd name="T37" fmla="*/ 433 h 513"/>
                <a:gd name="T38" fmla="*/ 353 w 423"/>
                <a:gd name="T39" fmla="*/ 458 h 513"/>
                <a:gd name="T40" fmla="*/ 329 w 423"/>
                <a:gd name="T41" fmla="*/ 479 h 513"/>
                <a:gd name="T42" fmla="*/ 315 w 423"/>
                <a:gd name="T43" fmla="*/ 487 h 513"/>
                <a:gd name="T44" fmla="*/ 284 w 423"/>
                <a:gd name="T45" fmla="*/ 499 h 513"/>
                <a:gd name="T46" fmla="*/ 267 w 423"/>
                <a:gd name="T47" fmla="*/ 505 h 513"/>
                <a:gd name="T48" fmla="*/ 229 w 423"/>
                <a:gd name="T49" fmla="*/ 511 h 513"/>
                <a:gd name="T50" fmla="*/ 185 w 423"/>
                <a:gd name="T51" fmla="*/ 513 h 513"/>
                <a:gd name="T52" fmla="*/ 68 w 423"/>
                <a:gd name="T53" fmla="*/ 453 h 513"/>
                <a:gd name="T54" fmla="*/ 178 w 423"/>
                <a:gd name="T55" fmla="*/ 453 h 513"/>
                <a:gd name="T56" fmla="*/ 223 w 423"/>
                <a:gd name="T57" fmla="*/ 451 h 513"/>
                <a:gd name="T58" fmla="*/ 257 w 423"/>
                <a:gd name="T59" fmla="*/ 443 h 513"/>
                <a:gd name="T60" fmla="*/ 270 w 423"/>
                <a:gd name="T61" fmla="*/ 438 h 513"/>
                <a:gd name="T62" fmla="*/ 293 w 423"/>
                <a:gd name="T63" fmla="*/ 425 h 513"/>
                <a:gd name="T64" fmla="*/ 303 w 423"/>
                <a:gd name="T65" fmla="*/ 417 h 513"/>
                <a:gd name="T66" fmla="*/ 324 w 423"/>
                <a:gd name="T67" fmla="*/ 388 h 513"/>
                <a:gd name="T68" fmla="*/ 340 w 423"/>
                <a:gd name="T69" fmla="*/ 352 h 513"/>
                <a:gd name="T70" fmla="*/ 347 w 423"/>
                <a:gd name="T71" fmla="*/ 330 h 513"/>
                <a:gd name="T72" fmla="*/ 353 w 423"/>
                <a:gd name="T73" fmla="*/ 280 h 513"/>
                <a:gd name="T74" fmla="*/ 354 w 423"/>
                <a:gd name="T75" fmla="*/ 254 h 513"/>
                <a:gd name="T76" fmla="*/ 352 w 423"/>
                <a:gd name="T77" fmla="*/ 215 h 513"/>
                <a:gd name="T78" fmla="*/ 347 w 423"/>
                <a:gd name="T79" fmla="*/ 182 h 513"/>
                <a:gd name="T80" fmla="*/ 339 w 423"/>
                <a:gd name="T81" fmla="*/ 154 h 513"/>
                <a:gd name="T82" fmla="*/ 327 w 423"/>
                <a:gd name="T83" fmla="*/ 129 h 513"/>
                <a:gd name="T84" fmla="*/ 321 w 423"/>
                <a:gd name="T85" fmla="*/ 119 h 513"/>
                <a:gd name="T86" fmla="*/ 306 w 423"/>
                <a:gd name="T87" fmla="*/ 101 h 513"/>
                <a:gd name="T88" fmla="*/ 290 w 423"/>
                <a:gd name="T89" fmla="*/ 86 h 513"/>
                <a:gd name="T90" fmla="*/ 272 w 423"/>
                <a:gd name="T91" fmla="*/ 76 h 513"/>
                <a:gd name="T92" fmla="*/ 263 w 423"/>
                <a:gd name="T93" fmla="*/ 72 h 513"/>
                <a:gd name="T94" fmla="*/ 228 w 423"/>
                <a:gd name="T95" fmla="*/ 64 h 513"/>
                <a:gd name="T96" fmla="*/ 175 w 423"/>
                <a:gd name="T97" fmla="*/ 60 h 513"/>
                <a:gd name="T98" fmla="*/ 68 w 423"/>
                <a:gd name="T99" fmla="*/ 4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13">
                  <a:moveTo>
                    <a:pt x="0" y="513"/>
                  </a:moveTo>
                  <a:lnTo>
                    <a:pt x="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205" y="1"/>
                  </a:lnTo>
                  <a:lnTo>
                    <a:pt x="229" y="3"/>
                  </a:lnTo>
                  <a:lnTo>
                    <a:pt x="251" y="4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89" y="14"/>
                  </a:lnTo>
                  <a:lnTo>
                    <a:pt x="308" y="22"/>
                  </a:lnTo>
                  <a:lnTo>
                    <a:pt x="326" y="32"/>
                  </a:lnTo>
                  <a:lnTo>
                    <a:pt x="343" y="45"/>
                  </a:lnTo>
                  <a:lnTo>
                    <a:pt x="343" y="45"/>
                  </a:lnTo>
                  <a:lnTo>
                    <a:pt x="353" y="54"/>
                  </a:lnTo>
                  <a:lnTo>
                    <a:pt x="362" y="63"/>
                  </a:lnTo>
                  <a:lnTo>
                    <a:pt x="371" y="73"/>
                  </a:lnTo>
                  <a:lnTo>
                    <a:pt x="379" y="83"/>
                  </a:lnTo>
                  <a:lnTo>
                    <a:pt x="386" y="95"/>
                  </a:lnTo>
                  <a:lnTo>
                    <a:pt x="393" y="106"/>
                  </a:lnTo>
                  <a:lnTo>
                    <a:pt x="398" y="119"/>
                  </a:lnTo>
                  <a:lnTo>
                    <a:pt x="404" y="132"/>
                  </a:lnTo>
                  <a:lnTo>
                    <a:pt x="404" y="132"/>
                  </a:lnTo>
                  <a:lnTo>
                    <a:pt x="412" y="160"/>
                  </a:lnTo>
                  <a:lnTo>
                    <a:pt x="418" y="189"/>
                  </a:lnTo>
                  <a:lnTo>
                    <a:pt x="422" y="220"/>
                  </a:lnTo>
                  <a:lnTo>
                    <a:pt x="423" y="254"/>
                  </a:lnTo>
                  <a:lnTo>
                    <a:pt x="423" y="254"/>
                  </a:lnTo>
                  <a:lnTo>
                    <a:pt x="423" y="283"/>
                  </a:lnTo>
                  <a:lnTo>
                    <a:pt x="421" y="309"/>
                  </a:lnTo>
                  <a:lnTo>
                    <a:pt x="416" y="334"/>
                  </a:lnTo>
                  <a:lnTo>
                    <a:pt x="411" y="357"/>
                  </a:lnTo>
                  <a:lnTo>
                    <a:pt x="411" y="357"/>
                  </a:lnTo>
                  <a:lnTo>
                    <a:pt x="403" y="379"/>
                  </a:lnTo>
                  <a:lnTo>
                    <a:pt x="394" y="400"/>
                  </a:lnTo>
                  <a:lnTo>
                    <a:pt x="385" y="416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64" y="447"/>
                  </a:lnTo>
                  <a:lnTo>
                    <a:pt x="353" y="458"/>
                  </a:lnTo>
                  <a:lnTo>
                    <a:pt x="341" y="470"/>
                  </a:lnTo>
                  <a:lnTo>
                    <a:pt x="329" y="479"/>
                  </a:lnTo>
                  <a:lnTo>
                    <a:pt x="329" y="479"/>
                  </a:lnTo>
                  <a:lnTo>
                    <a:pt x="315" y="487"/>
                  </a:lnTo>
                  <a:lnTo>
                    <a:pt x="301" y="494"/>
                  </a:lnTo>
                  <a:lnTo>
                    <a:pt x="284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48" y="508"/>
                  </a:lnTo>
                  <a:lnTo>
                    <a:pt x="229" y="511"/>
                  </a:lnTo>
                  <a:lnTo>
                    <a:pt x="207" y="513"/>
                  </a:lnTo>
                  <a:lnTo>
                    <a:pt x="185" y="513"/>
                  </a:lnTo>
                  <a:lnTo>
                    <a:pt x="0" y="513"/>
                  </a:lnTo>
                  <a:close/>
                  <a:moveTo>
                    <a:pt x="68" y="453"/>
                  </a:moveTo>
                  <a:lnTo>
                    <a:pt x="178" y="453"/>
                  </a:lnTo>
                  <a:lnTo>
                    <a:pt x="178" y="453"/>
                  </a:lnTo>
                  <a:lnTo>
                    <a:pt x="201" y="452"/>
                  </a:lnTo>
                  <a:lnTo>
                    <a:pt x="223" y="451"/>
                  </a:lnTo>
                  <a:lnTo>
                    <a:pt x="240" y="448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70" y="438"/>
                  </a:lnTo>
                  <a:lnTo>
                    <a:pt x="283" y="432"/>
                  </a:lnTo>
                  <a:lnTo>
                    <a:pt x="293" y="425"/>
                  </a:lnTo>
                  <a:lnTo>
                    <a:pt x="303" y="417"/>
                  </a:lnTo>
                  <a:lnTo>
                    <a:pt x="303" y="417"/>
                  </a:lnTo>
                  <a:lnTo>
                    <a:pt x="315" y="403"/>
                  </a:lnTo>
                  <a:lnTo>
                    <a:pt x="324" y="388"/>
                  </a:lnTo>
                  <a:lnTo>
                    <a:pt x="333" y="371"/>
                  </a:lnTo>
                  <a:lnTo>
                    <a:pt x="340" y="352"/>
                  </a:lnTo>
                  <a:lnTo>
                    <a:pt x="340" y="352"/>
                  </a:lnTo>
                  <a:lnTo>
                    <a:pt x="347" y="330"/>
                  </a:lnTo>
                  <a:lnTo>
                    <a:pt x="350" y="307"/>
                  </a:lnTo>
                  <a:lnTo>
                    <a:pt x="353" y="280"/>
                  </a:lnTo>
                  <a:lnTo>
                    <a:pt x="354" y="254"/>
                  </a:lnTo>
                  <a:lnTo>
                    <a:pt x="354" y="254"/>
                  </a:lnTo>
                  <a:lnTo>
                    <a:pt x="353" y="233"/>
                  </a:lnTo>
                  <a:lnTo>
                    <a:pt x="352" y="215"/>
                  </a:lnTo>
                  <a:lnTo>
                    <a:pt x="350" y="198"/>
                  </a:lnTo>
                  <a:lnTo>
                    <a:pt x="347" y="182"/>
                  </a:lnTo>
                  <a:lnTo>
                    <a:pt x="344" y="166"/>
                  </a:lnTo>
                  <a:lnTo>
                    <a:pt x="339" y="154"/>
                  </a:lnTo>
                  <a:lnTo>
                    <a:pt x="334" y="141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1" y="119"/>
                  </a:lnTo>
                  <a:lnTo>
                    <a:pt x="313" y="109"/>
                  </a:lnTo>
                  <a:lnTo>
                    <a:pt x="306" y="101"/>
                  </a:lnTo>
                  <a:lnTo>
                    <a:pt x="298" y="93"/>
                  </a:lnTo>
                  <a:lnTo>
                    <a:pt x="290" y="86"/>
                  </a:lnTo>
                  <a:lnTo>
                    <a:pt x="281" y="81"/>
                  </a:lnTo>
                  <a:lnTo>
                    <a:pt x="272" y="76"/>
                  </a:lnTo>
                  <a:lnTo>
                    <a:pt x="263" y="72"/>
                  </a:lnTo>
                  <a:lnTo>
                    <a:pt x="263" y="72"/>
                  </a:lnTo>
                  <a:lnTo>
                    <a:pt x="248" y="67"/>
                  </a:lnTo>
                  <a:lnTo>
                    <a:pt x="228" y="64"/>
                  </a:lnTo>
                  <a:lnTo>
                    <a:pt x="203" y="61"/>
                  </a:lnTo>
                  <a:lnTo>
                    <a:pt x="175" y="60"/>
                  </a:lnTo>
                  <a:lnTo>
                    <a:pt x="68" y="60"/>
                  </a:lnTo>
                  <a:lnTo>
                    <a:pt x="68" y="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590"/>
            <p:cNvSpPr>
              <a:spLocks/>
            </p:cNvSpPr>
            <p:nvPr/>
          </p:nvSpPr>
          <p:spPr bwMode="auto">
            <a:xfrm>
              <a:off x="2179638" y="1731963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1 w 383"/>
                <a:gd name="T5" fmla="*/ 0 h 513"/>
                <a:gd name="T6" fmla="*/ 371 w 383"/>
                <a:gd name="T7" fmla="*/ 60 h 513"/>
                <a:gd name="T8" fmla="*/ 68 w 383"/>
                <a:gd name="T9" fmla="*/ 60 h 513"/>
                <a:gd name="T10" fmla="*/ 68 w 383"/>
                <a:gd name="T11" fmla="*/ 218 h 513"/>
                <a:gd name="T12" fmla="*/ 352 w 383"/>
                <a:gd name="T13" fmla="*/ 218 h 513"/>
                <a:gd name="T14" fmla="*/ 352 w 383"/>
                <a:gd name="T15" fmla="*/ 278 h 513"/>
                <a:gd name="T16" fmla="*/ 68 w 383"/>
                <a:gd name="T17" fmla="*/ 278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8"/>
                  </a:lnTo>
                  <a:lnTo>
                    <a:pt x="352" y="218"/>
                  </a:lnTo>
                  <a:lnTo>
                    <a:pt x="352" y="278"/>
                  </a:lnTo>
                  <a:lnTo>
                    <a:pt x="68" y="278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591"/>
            <p:cNvSpPr>
              <a:spLocks/>
            </p:cNvSpPr>
            <p:nvPr/>
          </p:nvSpPr>
          <p:spPr bwMode="auto">
            <a:xfrm>
              <a:off x="2536825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8 w 404"/>
                <a:gd name="T7" fmla="*/ 403 h 513"/>
                <a:gd name="T8" fmla="*/ 338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3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8" y="403"/>
                  </a:lnTo>
                  <a:lnTo>
                    <a:pt x="338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3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592"/>
            <p:cNvSpPr>
              <a:spLocks/>
            </p:cNvSpPr>
            <p:nvPr/>
          </p:nvSpPr>
          <p:spPr bwMode="auto">
            <a:xfrm>
              <a:off x="2901950" y="1731963"/>
              <a:ext cx="323850" cy="407988"/>
            </a:xfrm>
            <a:custGeom>
              <a:avLst/>
              <a:gdLst>
                <a:gd name="T0" fmla="*/ 170 w 407"/>
                <a:gd name="T1" fmla="*/ 513 h 513"/>
                <a:gd name="T2" fmla="*/ 170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8 w 407"/>
                <a:gd name="T13" fmla="*/ 60 h 513"/>
                <a:gd name="T14" fmla="*/ 238 w 407"/>
                <a:gd name="T15" fmla="*/ 513 h 513"/>
                <a:gd name="T16" fmla="*/ 170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70" y="513"/>
                  </a:moveTo>
                  <a:lnTo>
                    <a:pt x="17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8" y="60"/>
                  </a:lnTo>
                  <a:lnTo>
                    <a:pt x="238" y="513"/>
                  </a:lnTo>
                  <a:lnTo>
                    <a:pt x="17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Rectangle 593"/>
            <p:cNvSpPr>
              <a:spLocks noChangeArrowheads="1"/>
            </p:cNvSpPr>
            <p:nvPr/>
          </p:nvSpPr>
          <p:spPr bwMode="auto">
            <a:xfrm>
              <a:off x="327342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594"/>
            <p:cNvSpPr>
              <a:spLocks noEditPoints="1"/>
            </p:cNvSpPr>
            <p:nvPr/>
          </p:nvSpPr>
          <p:spPr bwMode="auto">
            <a:xfrm>
              <a:off x="3367088" y="1731963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1 w 479"/>
                <a:gd name="T9" fmla="*/ 513 h 513"/>
                <a:gd name="T10" fmla="*/ 342 w 479"/>
                <a:gd name="T11" fmla="*/ 359 h 513"/>
                <a:gd name="T12" fmla="*/ 128 w 479"/>
                <a:gd name="T13" fmla="*/ 359 h 513"/>
                <a:gd name="T14" fmla="*/ 71 w 479"/>
                <a:gd name="T15" fmla="*/ 513 h 513"/>
                <a:gd name="T16" fmla="*/ 0 w 479"/>
                <a:gd name="T17" fmla="*/ 513 h 513"/>
                <a:gd name="T18" fmla="*/ 147 w 479"/>
                <a:gd name="T19" fmla="*/ 302 h 513"/>
                <a:gd name="T20" fmla="*/ 321 w 479"/>
                <a:gd name="T21" fmla="*/ 302 h 513"/>
                <a:gd name="T22" fmla="*/ 267 w 479"/>
                <a:gd name="T23" fmla="*/ 160 h 513"/>
                <a:gd name="T24" fmla="*/ 267 w 479"/>
                <a:gd name="T25" fmla="*/ 160 h 513"/>
                <a:gd name="T26" fmla="*/ 247 w 479"/>
                <a:gd name="T27" fmla="*/ 101 h 513"/>
                <a:gd name="T28" fmla="*/ 231 w 479"/>
                <a:gd name="T29" fmla="*/ 54 h 513"/>
                <a:gd name="T30" fmla="*/ 231 w 479"/>
                <a:gd name="T31" fmla="*/ 54 h 513"/>
                <a:gd name="T32" fmla="*/ 226 w 479"/>
                <a:gd name="T33" fmla="*/ 79 h 513"/>
                <a:gd name="T34" fmla="*/ 220 w 479"/>
                <a:gd name="T35" fmla="*/ 104 h 513"/>
                <a:gd name="T36" fmla="*/ 212 w 479"/>
                <a:gd name="T37" fmla="*/ 128 h 513"/>
                <a:gd name="T38" fmla="*/ 203 w 479"/>
                <a:gd name="T39" fmla="*/ 152 h 513"/>
                <a:gd name="T40" fmla="*/ 147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1" y="513"/>
                  </a:lnTo>
                  <a:lnTo>
                    <a:pt x="342" y="359"/>
                  </a:lnTo>
                  <a:lnTo>
                    <a:pt x="128" y="359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7" y="302"/>
                  </a:moveTo>
                  <a:lnTo>
                    <a:pt x="321" y="302"/>
                  </a:lnTo>
                  <a:lnTo>
                    <a:pt x="267" y="160"/>
                  </a:lnTo>
                  <a:lnTo>
                    <a:pt x="267" y="160"/>
                  </a:lnTo>
                  <a:lnTo>
                    <a:pt x="247" y="101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6" y="79"/>
                  </a:lnTo>
                  <a:lnTo>
                    <a:pt x="220" y="104"/>
                  </a:lnTo>
                  <a:lnTo>
                    <a:pt x="212" y="128"/>
                  </a:lnTo>
                  <a:lnTo>
                    <a:pt x="203" y="152"/>
                  </a:lnTo>
                  <a:lnTo>
                    <a:pt x="147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595"/>
            <p:cNvSpPr>
              <a:spLocks/>
            </p:cNvSpPr>
            <p:nvPr/>
          </p:nvSpPr>
          <p:spPr bwMode="auto">
            <a:xfrm>
              <a:off x="3784600" y="1731963"/>
              <a:ext cx="254000" cy="407988"/>
            </a:xfrm>
            <a:custGeom>
              <a:avLst/>
              <a:gdLst>
                <a:gd name="T0" fmla="*/ 0 w 320"/>
                <a:gd name="T1" fmla="*/ 513 h 513"/>
                <a:gd name="T2" fmla="*/ 0 w 320"/>
                <a:gd name="T3" fmla="*/ 0 h 513"/>
                <a:gd name="T4" fmla="*/ 68 w 320"/>
                <a:gd name="T5" fmla="*/ 0 h 513"/>
                <a:gd name="T6" fmla="*/ 68 w 320"/>
                <a:gd name="T7" fmla="*/ 453 h 513"/>
                <a:gd name="T8" fmla="*/ 320 w 320"/>
                <a:gd name="T9" fmla="*/ 453 h 513"/>
                <a:gd name="T10" fmla="*/ 320 w 320"/>
                <a:gd name="T11" fmla="*/ 513 h 513"/>
                <a:gd name="T12" fmla="*/ 0 w 320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0" y="453"/>
                  </a:lnTo>
                  <a:lnTo>
                    <a:pt x="320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1887285" y="9658343"/>
            <a:ext cx="1189106" cy="60449"/>
            <a:chOff x="79375" y="2408238"/>
            <a:chExt cx="9128126" cy="422276"/>
          </a:xfrm>
        </p:grpSpPr>
        <p:sp>
          <p:nvSpPr>
            <p:cNvPr id="94" name="Freeform 596"/>
            <p:cNvSpPr>
              <a:spLocks noEditPoints="1"/>
            </p:cNvSpPr>
            <p:nvPr/>
          </p:nvSpPr>
          <p:spPr bwMode="auto">
            <a:xfrm>
              <a:off x="79375" y="2416176"/>
              <a:ext cx="309563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7 w 392"/>
                <a:gd name="T5" fmla="*/ 2 h 513"/>
                <a:gd name="T6" fmla="*/ 271 w 392"/>
                <a:gd name="T7" fmla="*/ 5 h 513"/>
                <a:gd name="T8" fmla="*/ 307 w 392"/>
                <a:gd name="T9" fmla="*/ 14 h 513"/>
                <a:gd name="T10" fmla="*/ 335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2 w 392"/>
                <a:gd name="T23" fmla="*/ 165 h 513"/>
                <a:gd name="T24" fmla="*/ 386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51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1 w 392"/>
                <a:gd name="T45" fmla="*/ 244 h 513"/>
                <a:gd name="T46" fmla="*/ 232 w 392"/>
                <a:gd name="T47" fmla="*/ 243 h 513"/>
                <a:gd name="T48" fmla="*/ 257 w 392"/>
                <a:gd name="T49" fmla="*/ 238 h 513"/>
                <a:gd name="T50" fmla="*/ 278 w 392"/>
                <a:gd name="T51" fmla="*/ 230 h 513"/>
                <a:gd name="T52" fmla="*/ 294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6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9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90" y="8"/>
                  </a:lnTo>
                  <a:lnTo>
                    <a:pt x="307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2" y="165"/>
                  </a:lnTo>
                  <a:lnTo>
                    <a:pt x="389" y="180"/>
                  </a:lnTo>
                  <a:lnTo>
                    <a:pt x="386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60" y="248"/>
                  </a:lnTo>
                  <a:lnTo>
                    <a:pt x="351" y="259"/>
                  </a:lnTo>
                  <a:lnTo>
                    <a:pt x="351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7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597"/>
            <p:cNvSpPr>
              <a:spLocks noEditPoints="1"/>
            </p:cNvSpPr>
            <p:nvPr/>
          </p:nvSpPr>
          <p:spPr bwMode="auto">
            <a:xfrm>
              <a:off x="439738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8 w 452"/>
                <a:gd name="T3" fmla="*/ 0 h 513"/>
                <a:gd name="T4" fmla="*/ 288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7 w 452"/>
                <a:gd name="T11" fmla="*/ 26 h 513"/>
                <a:gd name="T12" fmla="*/ 371 w 452"/>
                <a:gd name="T13" fmla="*/ 39 h 513"/>
                <a:gd name="T14" fmla="*/ 389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8 w 452"/>
                <a:gd name="T23" fmla="*/ 166 h 513"/>
                <a:gd name="T24" fmla="*/ 402 w 452"/>
                <a:gd name="T25" fmla="*/ 190 h 513"/>
                <a:gd name="T26" fmla="*/ 390 w 452"/>
                <a:gd name="T27" fmla="*/ 212 h 513"/>
                <a:gd name="T28" fmla="*/ 375 w 452"/>
                <a:gd name="T29" fmla="*/ 231 h 513"/>
                <a:gd name="T30" fmla="*/ 365 w 452"/>
                <a:gd name="T31" fmla="*/ 240 h 513"/>
                <a:gd name="T32" fmla="*/ 343 w 452"/>
                <a:gd name="T33" fmla="*/ 256 h 513"/>
                <a:gd name="T34" fmla="*/ 316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8 w 452"/>
                <a:gd name="T41" fmla="*/ 299 h 513"/>
                <a:gd name="T42" fmla="*/ 307 w 452"/>
                <a:gd name="T43" fmla="*/ 306 h 513"/>
                <a:gd name="T44" fmla="*/ 335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1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3 w 452"/>
                <a:gd name="T73" fmla="*/ 221 h 513"/>
                <a:gd name="T74" fmla="*/ 287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3 w 452"/>
                <a:gd name="T81" fmla="*/ 175 h 513"/>
                <a:gd name="T82" fmla="*/ 339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4 w 452"/>
                <a:gd name="T89" fmla="*/ 107 h 513"/>
                <a:gd name="T90" fmla="*/ 325 w 452"/>
                <a:gd name="T91" fmla="*/ 93 h 513"/>
                <a:gd name="T92" fmla="*/ 314 w 452"/>
                <a:gd name="T93" fmla="*/ 80 h 513"/>
                <a:gd name="T94" fmla="*/ 307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4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60" y="1"/>
                  </a:lnTo>
                  <a:lnTo>
                    <a:pt x="288" y="3"/>
                  </a:lnTo>
                  <a:lnTo>
                    <a:pt x="312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7" y="26"/>
                  </a:lnTo>
                  <a:lnTo>
                    <a:pt x="363" y="33"/>
                  </a:lnTo>
                  <a:lnTo>
                    <a:pt x="371" y="39"/>
                  </a:lnTo>
                  <a:lnTo>
                    <a:pt x="377" y="46"/>
                  </a:lnTo>
                  <a:lnTo>
                    <a:pt x="389" y="62"/>
                  </a:lnTo>
                  <a:lnTo>
                    <a:pt x="389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6" y="179"/>
                  </a:lnTo>
                  <a:lnTo>
                    <a:pt x="402" y="190"/>
                  </a:lnTo>
                  <a:lnTo>
                    <a:pt x="397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5" y="231"/>
                  </a:lnTo>
                  <a:lnTo>
                    <a:pt x="375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30" y="262"/>
                  </a:lnTo>
                  <a:lnTo>
                    <a:pt x="316" y="268"/>
                  </a:lnTo>
                  <a:lnTo>
                    <a:pt x="301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7" y="306"/>
                  </a:lnTo>
                  <a:lnTo>
                    <a:pt x="307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1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1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7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3" y="221"/>
                  </a:lnTo>
                  <a:lnTo>
                    <a:pt x="287" y="217"/>
                  </a:lnTo>
                  <a:lnTo>
                    <a:pt x="287" y="217"/>
                  </a:lnTo>
                  <a:lnTo>
                    <a:pt x="299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3" y="175"/>
                  </a:lnTo>
                  <a:lnTo>
                    <a:pt x="337" y="163"/>
                  </a:lnTo>
                  <a:lnTo>
                    <a:pt x="339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7" y="115"/>
                  </a:lnTo>
                  <a:lnTo>
                    <a:pt x="334" y="107"/>
                  </a:lnTo>
                  <a:lnTo>
                    <a:pt x="330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07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80" y="62"/>
                  </a:lnTo>
                  <a:lnTo>
                    <a:pt x="269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598"/>
            <p:cNvSpPr>
              <a:spLocks noEditPoints="1"/>
            </p:cNvSpPr>
            <p:nvPr/>
          </p:nvSpPr>
          <p:spPr bwMode="auto">
            <a:xfrm>
              <a:off x="811213" y="2408238"/>
              <a:ext cx="388938" cy="422275"/>
            </a:xfrm>
            <a:custGeom>
              <a:avLst/>
              <a:gdLst>
                <a:gd name="T0" fmla="*/ 1 w 489"/>
                <a:gd name="T1" fmla="*/ 242 h 531"/>
                <a:gd name="T2" fmla="*/ 16 w 489"/>
                <a:gd name="T3" fmla="*/ 158 h 531"/>
                <a:gd name="T4" fmla="*/ 52 w 489"/>
                <a:gd name="T5" fmla="*/ 90 h 531"/>
                <a:gd name="T6" fmla="*/ 85 w 489"/>
                <a:gd name="T7" fmla="*/ 55 h 531"/>
                <a:gd name="T8" fmla="*/ 147 w 489"/>
                <a:gd name="T9" fmla="*/ 17 h 531"/>
                <a:gd name="T10" fmla="*/ 218 w 489"/>
                <a:gd name="T11" fmla="*/ 1 h 531"/>
                <a:gd name="T12" fmla="*/ 263 w 489"/>
                <a:gd name="T13" fmla="*/ 0 h 531"/>
                <a:gd name="T14" fmla="*/ 313 w 489"/>
                <a:gd name="T15" fmla="*/ 9 h 531"/>
                <a:gd name="T16" fmla="*/ 359 w 489"/>
                <a:gd name="T17" fmla="*/ 25 h 531"/>
                <a:gd name="T18" fmla="*/ 387 w 489"/>
                <a:gd name="T19" fmla="*/ 43 h 531"/>
                <a:gd name="T20" fmla="*/ 423 w 489"/>
                <a:gd name="T21" fmla="*/ 74 h 531"/>
                <a:gd name="T22" fmla="*/ 452 w 489"/>
                <a:gd name="T23" fmla="*/ 114 h 531"/>
                <a:gd name="T24" fmla="*/ 466 w 489"/>
                <a:gd name="T25" fmla="*/ 144 h 531"/>
                <a:gd name="T26" fmla="*/ 482 w 489"/>
                <a:gd name="T27" fmla="*/ 193 h 531"/>
                <a:gd name="T28" fmla="*/ 489 w 489"/>
                <a:gd name="T29" fmla="*/ 247 h 531"/>
                <a:gd name="T30" fmla="*/ 489 w 489"/>
                <a:gd name="T31" fmla="*/ 285 h 531"/>
                <a:gd name="T32" fmla="*/ 482 w 489"/>
                <a:gd name="T33" fmla="*/ 340 h 531"/>
                <a:gd name="T34" fmla="*/ 465 w 489"/>
                <a:gd name="T35" fmla="*/ 390 h 531"/>
                <a:gd name="T36" fmla="*/ 450 w 489"/>
                <a:gd name="T37" fmla="*/ 421 h 531"/>
                <a:gd name="T38" fmla="*/ 420 w 489"/>
                <a:gd name="T39" fmla="*/ 461 h 531"/>
                <a:gd name="T40" fmla="*/ 383 w 489"/>
                <a:gd name="T41" fmla="*/ 491 h 531"/>
                <a:gd name="T42" fmla="*/ 354 w 489"/>
                <a:gd name="T43" fmla="*/ 507 h 531"/>
                <a:gd name="T44" fmla="*/ 309 w 489"/>
                <a:gd name="T45" fmla="*/ 523 h 531"/>
                <a:gd name="T46" fmla="*/ 260 w 489"/>
                <a:gd name="T47" fmla="*/ 530 h 531"/>
                <a:gd name="T48" fmla="*/ 227 w 489"/>
                <a:gd name="T49" fmla="*/ 530 h 531"/>
                <a:gd name="T50" fmla="*/ 176 w 489"/>
                <a:gd name="T51" fmla="*/ 522 h 531"/>
                <a:gd name="T52" fmla="*/ 130 w 489"/>
                <a:gd name="T53" fmla="*/ 504 h 531"/>
                <a:gd name="T54" fmla="*/ 102 w 489"/>
                <a:gd name="T55" fmla="*/ 486 h 531"/>
                <a:gd name="T56" fmla="*/ 65 w 489"/>
                <a:gd name="T57" fmla="*/ 454 h 531"/>
                <a:gd name="T58" fmla="*/ 37 w 489"/>
                <a:gd name="T59" fmla="*/ 414 h 531"/>
                <a:gd name="T60" fmla="*/ 21 w 489"/>
                <a:gd name="T61" fmla="*/ 385 h 531"/>
                <a:gd name="T62" fmla="*/ 7 w 489"/>
                <a:gd name="T63" fmla="*/ 338 h 531"/>
                <a:gd name="T64" fmla="*/ 0 w 489"/>
                <a:gd name="T65" fmla="*/ 289 h 531"/>
                <a:gd name="T66" fmla="*/ 70 w 489"/>
                <a:gd name="T67" fmla="*/ 274 h 531"/>
                <a:gd name="T68" fmla="*/ 72 w 489"/>
                <a:gd name="T69" fmla="*/ 317 h 531"/>
                <a:gd name="T70" fmla="*/ 89 w 489"/>
                <a:gd name="T71" fmla="*/ 373 h 531"/>
                <a:gd name="T72" fmla="*/ 120 w 489"/>
                <a:gd name="T73" fmla="*/ 420 h 531"/>
                <a:gd name="T74" fmla="*/ 145 w 489"/>
                <a:gd name="T75" fmla="*/ 443 h 531"/>
                <a:gd name="T76" fmla="*/ 191 w 489"/>
                <a:gd name="T77" fmla="*/ 466 h 531"/>
                <a:gd name="T78" fmla="*/ 244 w 489"/>
                <a:gd name="T79" fmla="*/ 472 h 531"/>
                <a:gd name="T80" fmla="*/ 281 w 489"/>
                <a:gd name="T81" fmla="*/ 470 h 531"/>
                <a:gd name="T82" fmla="*/ 329 w 489"/>
                <a:gd name="T83" fmla="*/ 452 h 531"/>
                <a:gd name="T84" fmla="*/ 370 w 489"/>
                <a:gd name="T85" fmla="*/ 418 h 531"/>
                <a:gd name="T86" fmla="*/ 392 w 489"/>
                <a:gd name="T87" fmla="*/ 389 h 531"/>
                <a:gd name="T88" fmla="*/ 413 w 489"/>
                <a:gd name="T89" fmla="*/ 334 h 531"/>
                <a:gd name="T90" fmla="*/ 420 w 489"/>
                <a:gd name="T91" fmla="*/ 266 h 531"/>
                <a:gd name="T92" fmla="*/ 414 w 489"/>
                <a:gd name="T93" fmla="*/ 207 h 531"/>
                <a:gd name="T94" fmla="*/ 399 w 489"/>
                <a:gd name="T95" fmla="*/ 156 h 531"/>
                <a:gd name="T96" fmla="*/ 387 w 489"/>
                <a:gd name="T97" fmla="*/ 134 h 531"/>
                <a:gd name="T98" fmla="*/ 364 w 489"/>
                <a:gd name="T99" fmla="*/ 106 h 531"/>
                <a:gd name="T100" fmla="*/ 337 w 489"/>
                <a:gd name="T101" fmla="*/ 84 h 531"/>
                <a:gd name="T102" fmla="*/ 315 w 489"/>
                <a:gd name="T103" fmla="*/ 73 h 531"/>
                <a:gd name="T104" fmla="*/ 282 w 489"/>
                <a:gd name="T105" fmla="*/ 62 h 531"/>
                <a:gd name="T106" fmla="*/ 245 w 489"/>
                <a:gd name="T107" fmla="*/ 58 h 531"/>
                <a:gd name="T108" fmla="*/ 211 w 489"/>
                <a:gd name="T109" fmla="*/ 61 h 531"/>
                <a:gd name="T110" fmla="*/ 163 w 489"/>
                <a:gd name="T111" fmla="*/ 78 h 531"/>
                <a:gd name="T112" fmla="*/ 121 w 489"/>
                <a:gd name="T113" fmla="*/ 107 h 531"/>
                <a:gd name="T114" fmla="*/ 98 w 489"/>
                <a:gd name="T115" fmla="*/ 137 h 531"/>
                <a:gd name="T116" fmla="*/ 76 w 489"/>
                <a:gd name="T117" fmla="*/ 195 h 531"/>
                <a:gd name="T118" fmla="*/ 70 w 489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3" y="212"/>
                  </a:lnTo>
                  <a:lnTo>
                    <a:pt x="8" y="184"/>
                  </a:lnTo>
                  <a:lnTo>
                    <a:pt x="16" y="158"/>
                  </a:lnTo>
                  <a:lnTo>
                    <a:pt x="26" y="134"/>
                  </a:lnTo>
                  <a:lnTo>
                    <a:pt x="38" y="111"/>
                  </a:lnTo>
                  <a:lnTo>
                    <a:pt x="52" y="90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85" y="55"/>
                  </a:lnTo>
                  <a:lnTo>
                    <a:pt x="104" y="41"/>
                  </a:lnTo>
                  <a:lnTo>
                    <a:pt x="125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3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2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2"/>
                  </a:lnTo>
                  <a:lnTo>
                    <a:pt x="344" y="19"/>
                  </a:lnTo>
                  <a:lnTo>
                    <a:pt x="359" y="25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87" y="43"/>
                  </a:lnTo>
                  <a:lnTo>
                    <a:pt x="400" y="52"/>
                  </a:lnTo>
                  <a:lnTo>
                    <a:pt x="411" y="62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3" y="99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6" y="144"/>
                  </a:lnTo>
                  <a:lnTo>
                    <a:pt x="473" y="160"/>
                  </a:lnTo>
                  <a:lnTo>
                    <a:pt x="478" y="176"/>
                  </a:lnTo>
                  <a:lnTo>
                    <a:pt x="482" y="193"/>
                  </a:lnTo>
                  <a:lnTo>
                    <a:pt x="485" y="211"/>
                  </a:lnTo>
                  <a:lnTo>
                    <a:pt x="488" y="229"/>
                  </a:lnTo>
                  <a:lnTo>
                    <a:pt x="489" y="247"/>
                  </a:lnTo>
                  <a:lnTo>
                    <a:pt x="489" y="266"/>
                  </a:lnTo>
                  <a:lnTo>
                    <a:pt x="489" y="266"/>
                  </a:lnTo>
                  <a:lnTo>
                    <a:pt x="489" y="285"/>
                  </a:lnTo>
                  <a:lnTo>
                    <a:pt x="488" y="304"/>
                  </a:lnTo>
                  <a:lnTo>
                    <a:pt x="485" y="322"/>
                  </a:lnTo>
                  <a:lnTo>
                    <a:pt x="482" y="340"/>
                  </a:lnTo>
                  <a:lnTo>
                    <a:pt x="478" y="357"/>
                  </a:lnTo>
                  <a:lnTo>
                    <a:pt x="471" y="373"/>
                  </a:lnTo>
                  <a:lnTo>
                    <a:pt x="465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0" y="448"/>
                  </a:lnTo>
                  <a:lnTo>
                    <a:pt x="420" y="461"/>
                  </a:lnTo>
                  <a:lnTo>
                    <a:pt x="409" y="471"/>
                  </a:lnTo>
                  <a:lnTo>
                    <a:pt x="396" y="481"/>
                  </a:lnTo>
                  <a:lnTo>
                    <a:pt x="383" y="491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4" y="507"/>
                  </a:lnTo>
                  <a:lnTo>
                    <a:pt x="340" y="513"/>
                  </a:lnTo>
                  <a:lnTo>
                    <a:pt x="324" y="518"/>
                  </a:lnTo>
                  <a:lnTo>
                    <a:pt x="309" y="523"/>
                  </a:lnTo>
                  <a:lnTo>
                    <a:pt x="294" y="526"/>
                  </a:lnTo>
                  <a:lnTo>
                    <a:pt x="277" y="528"/>
                  </a:lnTo>
                  <a:lnTo>
                    <a:pt x="260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8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59" y="517"/>
                  </a:lnTo>
                  <a:lnTo>
                    <a:pt x="144" y="511"/>
                  </a:lnTo>
                  <a:lnTo>
                    <a:pt x="130" y="504"/>
                  </a:lnTo>
                  <a:lnTo>
                    <a:pt x="115" y="496"/>
                  </a:lnTo>
                  <a:lnTo>
                    <a:pt x="115" y="496"/>
                  </a:lnTo>
                  <a:lnTo>
                    <a:pt x="102" y="486"/>
                  </a:lnTo>
                  <a:lnTo>
                    <a:pt x="88" y="477"/>
                  </a:lnTo>
                  <a:lnTo>
                    <a:pt x="76" y="466"/>
                  </a:lnTo>
                  <a:lnTo>
                    <a:pt x="65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29" y="400"/>
                  </a:lnTo>
                  <a:lnTo>
                    <a:pt x="29" y="400"/>
                  </a:lnTo>
                  <a:lnTo>
                    <a:pt x="21" y="385"/>
                  </a:lnTo>
                  <a:lnTo>
                    <a:pt x="16" y="370"/>
                  </a:lnTo>
                  <a:lnTo>
                    <a:pt x="11" y="354"/>
                  </a:lnTo>
                  <a:lnTo>
                    <a:pt x="7" y="338"/>
                  </a:lnTo>
                  <a:lnTo>
                    <a:pt x="3" y="322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5"/>
                  </a:lnTo>
                  <a:lnTo>
                    <a:pt x="72" y="317"/>
                  </a:lnTo>
                  <a:lnTo>
                    <a:pt x="76" y="338"/>
                  </a:lnTo>
                  <a:lnTo>
                    <a:pt x="81" y="356"/>
                  </a:lnTo>
                  <a:lnTo>
                    <a:pt x="89" y="373"/>
                  </a:lnTo>
                  <a:lnTo>
                    <a:pt x="97" y="390"/>
                  </a:lnTo>
                  <a:lnTo>
                    <a:pt x="107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5" y="443"/>
                  </a:lnTo>
                  <a:lnTo>
                    <a:pt x="161" y="452"/>
                  </a:lnTo>
                  <a:lnTo>
                    <a:pt x="175" y="459"/>
                  </a:lnTo>
                  <a:lnTo>
                    <a:pt x="191" y="466"/>
                  </a:lnTo>
                  <a:lnTo>
                    <a:pt x="208" y="470"/>
                  </a:lnTo>
                  <a:lnTo>
                    <a:pt x="226" y="472"/>
                  </a:lnTo>
                  <a:lnTo>
                    <a:pt x="244" y="472"/>
                  </a:lnTo>
                  <a:lnTo>
                    <a:pt x="244" y="472"/>
                  </a:lnTo>
                  <a:lnTo>
                    <a:pt x="263" y="472"/>
                  </a:lnTo>
                  <a:lnTo>
                    <a:pt x="281" y="470"/>
                  </a:lnTo>
                  <a:lnTo>
                    <a:pt x="297" y="466"/>
                  </a:lnTo>
                  <a:lnTo>
                    <a:pt x="314" y="459"/>
                  </a:lnTo>
                  <a:lnTo>
                    <a:pt x="329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82" y="404"/>
                  </a:lnTo>
                  <a:lnTo>
                    <a:pt x="392" y="389"/>
                  </a:lnTo>
                  <a:lnTo>
                    <a:pt x="400" y="372"/>
                  </a:lnTo>
                  <a:lnTo>
                    <a:pt x="407" y="353"/>
                  </a:lnTo>
                  <a:lnTo>
                    <a:pt x="413" y="334"/>
                  </a:lnTo>
                  <a:lnTo>
                    <a:pt x="416" y="312"/>
                  </a:lnTo>
                  <a:lnTo>
                    <a:pt x="419" y="29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18" y="235"/>
                  </a:lnTo>
                  <a:lnTo>
                    <a:pt x="414" y="207"/>
                  </a:lnTo>
                  <a:lnTo>
                    <a:pt x="407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3" y="146"/>
                  </a:lnTo>
                  <a:lnTo>
                    <a:pt x="387" y="134"/>
                  </a:lnTo>
                  <a:lnTo>
                    <a:pt x="379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6" y="98"/>
                  </a:lnTo>
                  <a:lnTo>
                    <a:pt x="346" y="90"/>
                  </a:lnTo>
                  <a:lnTo>
                    <a:pt x="337" y="84"/>
                  </a:lnTo>
                  <a:lnTo>
                    <a:pt x="337" y="84"/>
                  </a:lnTo>
                  <a:lnTo>
                    <a:pt x="326" y="78"/>
                  </a:lnTo>
                  <a:lnTo>
                    <a:pt x="315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2"/>
                  </a:lnTo>
                  <a:lnTo>
                    <a:pt x="269" y="60"/>
                  </a:lnTo>
                  <a:lnTo>
                    <a:pt x="258" y="58"/>
                  </a:lnTo>
                  <a:lnTo>
                    <a:pt x="245" y="58"/>
                  </a:lnTo>
                  <a:lnTo>
                    <a:pt x="245" y="58"/>
                  </a:lnTo>
                  <a:lnTo>
                    <a:pt x="227" y="58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8" y="85"/>
                  </a:lnTo>
                  <a:lnTo>
                    <a:pt x="135" y="96"/>
                  </a:lnTo>
                  <a:lnTo>
                    <a:pt x="121" y="107"/>
                  </a:lnTo>
                  <a:lnTo>
                    <a:pt x="121" y="107"/>
                  </a:lnTo>
                  <a:lnTo>
                    <a:pt x="110" y="121"/>
                  </a:lnTo>
                  <a:lnTo>
                    <a:pt x="98" y="137"/>
                  </a:lnTo>
                  <a:lnTo>
                    <a:pt x="89" y="155"/>
                  </a:lnTo>
                  <a:lnTo>
                    <a:pt x="83" y="174"/>
                  </a:lnTo>
                  <a:lnTo>
                    <a:pt x="76" y="195"/>
                  </a:lnTo>
                  <a:lnTo>
                    <a:pt x="72" y="220"/>
                  </a:lnTo>
                  <a:lnTo>
                    <a:pt x="70" y="245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599"/>
            <p:cNvSpPr>
              <a:spLocks noEditPoints="1"/>
            </p:cNvSpPr>
            <p:nvPr/>
          </p:nvSpPr>
          <p:spPr bwMode="auto">
            <a:xfrm>
              <a:off x="1262063" y="2416176"/>
              <a:ext cx="309563" cy="407988"/>
            </a:xfrm>
            <a:custGeom>
              <a:avLst/>
              <a:gdLst>
                <a:gd name="T0" fmla="*/ 0 w 391"/>
                <a:gd name="T1" fmla="*/ 0 h 513"/>
                <a:gd name="T2" fmla="*/ 193 w 391"/>
                <a:gd name="T3" fmla="*/ 0 h 513"/>
                <a:gd name="T4" fmla="*/ 257 w 391"/>
                <a:gd name="T5" fmla="*/ 2 h 513"/>
                <a:gd name="T6" fmla="*/ 271 w 391"/>
                <a:gd name="T7" fmla="*/ 5 h 513"/>
                <a:gd name="T8" fmla="*/ 306 w 391"/>
                <a:gd name="T9" fmla="*/ 14 h 513"/>
                <a:gd name="T10" fmla="*/ 335 w 391"/>
                <a:gd name="T11" fmla="*/ 29 h 513"/>
                <a:gd name="T12" fmla="*/ 347 w 391"/>
                <a:gd name="T13" fmla="*/ 38 h 513"/>
                <a:gd name="T14" fmla="*/ 367 w 391"/>
                <a:gd name="T15" fmla="*/ 64 h 513"/>
                <a:gd name="T16" fmla="*/ 376 w 391"/>
                <a:gd name="T17" fmla="*/ 78 h 513"/>
                <a:gd name="T18" fmla="*/ 388 w 391"/>
                <a:gd name="T19" fmla="*/ 112 h 513"/>
                <a:gd name="T20" fmla="*/ 391 w 391"/>
                <a:gd name="T21" fmla="*/ 148 h 513"/>
                <a:gd name="T22" fmla="*/ 391 w 391"/>
                <a:gd name="T23" fmla="*/ 165 h 513"/>
                <a:gd name="T24" fmla="*/ 385 w 391"/>
                <a:gd name="T25" fmla="*/ 194 h 513"/>
                <a:gd name="T26" fmla="*/ 375 w 391"/>
                <a:gd name="T27" fmla="*/ 222 h 513"/>
                <a:gd name="T28" fmla="*/ 359 w 391"/>
                <a:gd name="T29" fmla="*/ 248 h 513"/>
                <a:gd name="T30" fmla="*/ 349 w 391"/>
                <a:gd name="T31" fmla="*/ 259 h 513"/>
                <a:gd name="T32" fmla="*/ 325 w 391"/>
                <a:gd name="T33" fmla="*/ 279 h 513"/>
                <a:gd name="T34" fmla="*/ 292 w 391"/>
                <a:gd name="T35" fmla="*/ 293 h 513"/>
                <a:gd name="T36" fmla="*/ 249 w 391"/>
                <a:gd name="T37" fmla="*/ 302 h 513"/>
                <a:gd name="T38" fmla="*/ 200 w 391"/>
                <a:gd name="T39" fmla="*/ 304 h 513"/>
                <a:gd name="T40" fmla="*/ 68 w 391"/>
                <a:gd name="T41" fmla="*/ 513 h 513"/>
                <a:gd name="T42" fmla="*/ 68 w 391"/>
                <a:gd name="T43" fmla="*/ 244 h 513"/>
                <a:gd name="T44" fmla="*/ 201 w 391"/>
                <a:gd name="T45" fmla="*/ 244 h 513"/>
                <a:gd name="T46" fmla="*/ 232 w 391"/>
                <a:gd name="T47" fmla="*/ 243 h 513"/>
                <a:gd name="T48" fmla="*/ 257 w 391"/>
                <a:gd name="T49" fmla="*/ 238 h 513"/>
                <a:gd name="T50" fmla="*/ 278 w 391"/>
                <a:gd name="T51" fmla="*/ 230 h 513"/>
                <a:gd name="T52" fmla="*/ 294 w 391"/>
                <a:gd name="T53" fmla="*/ 220 h 513"/>
                <a:gd name="T54" fmla="*/ 301 w 391"/>
                <a:gd name="T55" fmla="*/ 213 h 513"/>
                <a:gd name="T56" fmla="*/ 311 w 391"/>
                <a:gd name="T57" fmla="*/ 198 h 513"/>
                <a:gd name="T58" fmla="*/ 317 w 391"/>
                <a:gd name="T59" fmla="*/ 181 h 513"/>
                <a:gd name="T60" fmla="*/ 321 w 391"/>
                <a:gd name="T61" fmla="*/ 161 h 513"/>
                <a:gd name="T62" fmla="*/ 321 w 391"/>
                <a:gd name="T63" fmla="*/ 151 h 513"/>
                <a:gd name="T64" fmla="*/ 317 w 391"/>
                <a:gd name="T65" fmla="*/ 120 h 513"/>
                <a:gd name="T66" fmla="*/ 306 w 391"/>
                <a:gd name="T67" fmla="*/ 96 h 513"/>
                <a:gd name="T68" fmla="*/ 297 w 391"/>
                <a:gd name="T69" fmla="*/ 84 h 513"/>
                <a:gd name="T70" fmla="*/ 275 w 391"/>
                <a:gd name="T71" fmla="*/ 70 h 513"/>
                <a:gd name="T72" fmla="*/ 262 w 391"/>
                <a:gd name="T73" fmla="*/ 65 h 513"/>
                <a:gd name="T74" fmla="*/ 238 w 391"/>
                <a:gd name="T75" fmla="*/ 61 h 513"/>
                <a:gd name="T76" fmla="*/ 68 w 391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1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2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59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49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600"/>
            <p:cNvSpPr>
              <a:spLocks/>
            </p:cNvSpPr>
            <p:nvPr/>
          </p:nvSpPr>
          <p:spPr bwMode="auto">
            <a:xfrm>
              <a:off x="1622425" y="2416176"/>
              <a:ext cx="303213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71 w 382"/>
                <a:gd name="T5" fmla="*/ 0 h 513"/>
                <a:gd name="T6" fmla="*/ 371 w 382"/>
                <a:gd name="T7" fmla="*/ 60 h 513"/>
                <a:gd name="T8" fmla="*/ 68 w 382"/>
                <a:gd name="T9" fmla="*/ 60 h 513"/>
                <a:gd name="T10" fmla="*/ 68 w 382"/>
                <a:gd name="T11" fmla="*/ 217 h 513"/>
                <a:gd name="T12" fmla="*/ 352 w 382"/>
                <a:gd name="T13" fmla="*/ 217 h 513"/>
                <a:gd name="T14" fmla="*/ 352 w 382"/>
                <a:gd name="T15" fmla="*/ 277 h 513"/>
                <a:gd name="T16" fmla="*/ 68 w 382"/>
                <a:gd name="T17" fmla="*/ 277 h 513"/>
                <a:gd name="T18" fmla="*/ 68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2" y="217"/>
                  </a:lnTo>
                  <a:lnTo>
                    <a:pt x="352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601"/>
            <p:cNvSpPr>
              <a:spLocks noEditPoints="1"/>
            </p:cNvSpPr>
            <p:nvPr/>
          </p:nvSpPr>
          <p:spPr bwMode="auto">
            <a:xfrm>
              <a:off x="1981200" y="2416176"/>
              <a:ext cx="358775" cy="407988"/>
            </a:xfrm>
            <a:custGeom>
              <a:avLst/>
              <a:gdLst>
                <a:gd name="T0" fmla="*/ 0 w 451"/>
                <a:gd name="T1" fmla="*/ 0 h 513"/>
                <a:gd name="T2" fmla="*/ 226 w 451"/>
                <a:gd name="T3" fmla="*/ 0 h 513"/>
                <a:gd name="T4" fmla="*/ 286 w 451"/>
                <a:gd name="T5" fmla="*/ 3 h 513"/>
                <a:gd name="T6" fmla="*/ 331 w 451"/>
                <a:gd name="T7" fmla="*/ 14 h 513"/>
                <a:gd name="T8" fmla="*/ 340 w 451"/>
                <a:gd name="T9" fmla="*/ 17 h 513"/>
                <a:gd name="T10" fmla="*/ 355 w 451"/>
                <a:gd name="T11" fmla="*/ 26 h 513"/>
                <a:gd name="T12" fmla="*/ 369 w 451"/>
                <a:gd name="T13" fmla="*/ 39 h 513"/>
                <a:gd name="T14" fmla="*/ 387 w 451"/>
                <a:gd name="T15" fmla="*/ 62 h 513"/>
                <a:gd name="T16" fmla="*/ 397 w 451"/>
                <a:gd name="T17" fmla="*/ 80 h 513"/>
                <a:gd name="T18" fmla="*/ 408 w 451"/>
                <a:gd name="T19" fmla="*/ 119 h 513"/>
                <a:gd name="T20" fmla="*/ 409 w 451"/>
                <a:gd name="T21" fmla="*/ 140 h 513"/>
                <a:gd name="T22" fmla="*/ 406 w 451"/>
                <a:gd name="T23" fmla="*/ 166 h 513"/>
                <a:gd name="T24" fmla="*/ 400 w 451"/>
                <a:gd name="T25" fmla="*/ 190 h 513"/>
                <a:gd name="T26" fmla="*/ 390 w 451"/>
                <a:gd name="T27" fmla="*/ 212 h 513"/>
                <a:gd name="T28" fmla="*/ 373 w 451"/>
                <a:gd name="T29" fmla="*/ 231 h 513"/>
                <a:gd name="T30" fmla="*/ 364 w 451"/>
                <a:gd name="T31" fmla="*/ 240 h 513"/>
                <a:gd name="T32" fmla="*/ 343 w 451"/>
                <a:gd name="T33" fmla="*/ 256 h 513"/>
                <a:gd name="T34" fmla="*/ 314 w 451"/>
                <a:gd name="T35" fmla="*/ 268 h 513"/>
                <a:gd name="T36" fmla="*/ 282 w 451"/>
                <a:gd name="T37" fmla="*/ 276 h 513"/>
                <a:gd name="T38" fmla="*/ 264 w 451"/>
                <a:gd name="T39" fmla="*/ 280 h 513"/>
                <a:gd name="T40" fmla="*/ 298 w 451"/>
                <a:gd name="T41" fmla="*/ 299 h 513"/>
                <a:gd name="T42" fmla="*/ 305 w 451"/>
                <a:gd name="T43" fmla="*/ 306 h 513"/>
                <a:gd name="T44" fmla="*/ 335 w 451"/>
                <a:gd name="T45" fmla="*/ 336 h 513"/>
                <a:gd name="T46" fmla="*/ 362 w 451"/>
                <a:gd name="T47" fmla="*/ 373 h 513"/>
                <a:gd name="T48" fmla="*/ 366 w 451"/>
                <a:gd name="T49" fmla="*/ 513 h 513"/>
                <a:gd name="T50" fmla="*/ 298 w 451"/>
                <a:gd name="T51" fmla="*/ 407 h 513"/>
                <a:gd name="T52" fmla="*/ 249 w 451"/>
                <a:gd name="T53" fmla="*/ 335 h 513"/>
                <a:gd name="T54" fmla="*/ 240 w 451"/>
                <a:gd name="T55" fmla="*/ 325 h 513"/>
                <a:gd name="T56" fmla="*/ 222 w 451"/>
                <a:gd name="T57" fmla="*/ 307 h 513"/>
                <a:gd name="T58" fmla="*/ 215 w 451"/>
                <a:gd name="T59" fmla="*/ 302 h 513"/>
                <a:gd name="T60" fmla="*/ 184 w 451"/>
                <a:gd name="T61" fmla="*/ 288 h 513"/>
                <a:gd name="T62" fmla="*/ 169 w 451"/>
                <a:gd name="T63" fmla="*/ 285 h 513"/>
                <a:gd name="T64" fmla="*/ 68 w 451"/>
                <a:gd name="T65" fmla="*/ 285 h 513"/>
                <a:gd name="T66" fmla="*/ 0 w 451"/>
                <a:gd name="T67" fmla="*/ 513 h 513"/>
                <a:gd name="T68" fmla="*/ 213 w 451"/>
                <a:gd name="T69" fmla="*/ 226 h 513"/>
                <a:gd name="T70" fmla="*/ 235 w 451"/>
                <a:gd name="T71" fmla="*/ 226 h 513"/>
                <a:gd name="T72" fmla="*/ 271 w 451"/>
                <a:gd name="T73" fmla="*/ 221 h 513"/>
                <a:gd name="T74" fmla="*/ 286 w 451"/>
                <a:gd name="T75" fmla="*/ 217 h 513"/>
                <a:gd name="T76" fmla="*/ 309 w 451"/>
                <a:gd name="T77" fmla="*/ 204 h 513"/>
                <a:gd name="T78" fmla="*/ 326 w 451"/>
                <a:gd name="T79" fmla="*/ 185 h 513"/>
                <a:gd name="T80" fmla="*/ 331 w 451"/>
                <a:gd name="T81" fmla="*/ 175 h 513"/>
                <a:gd name="T82" fmla="*/ 339 w 451"/>
                <a:gd name="T83" fmla="*/ 152 h 513"/>
                <a:gd name="T84" fmla="*/ 339 w 451"/>
                <a:gd name="T85" fmla="*/ 140 h 513"/>
                <a:gd name="T86" fmla="*/ 337 w 451"/>
                <a:gd name="T87" fmla="*/ 122 h 513"/>
                <a:gd name="T88" fmla="*/ 332 w 451"/>
                <a:gd name="T89" fmla="*/ 107 h 513"/>
                <a:gd name="T90" fmla="*/ 325 w 451"/>
                <a:gd name="T91" fmla="*/ 93 h 513"/>
                <a:gd name="T92" fmla="*/ 313 w 451"/>
                <a:gd name="T93" fmla="*/ 80 h 513"/>
                <a:gd name="T94" fmla="*/ 305 w 451"/>
                <a:gd name="T95" fmla="*/ 74 h 513"/>
                <a:gd name="T96" fmla="*/ 289 w 451"/>
                <a:gd name="T97" fmla="*/ 66 h 513"/>
                <a:gd name="T98" fmla="*/ 268 w 451"/>
                <a:gd name="T99" fmla="*/ 60 h 513"/>
                <a:gd name="T100" fmla="*/ 243 w 451"/>
                <a:gd name="T101" fmla="*/ 57 h 513"/>
                <a:gd name="T102" fmla="*/ 68 w 451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1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9" y="1"/>
                  </a:lnTo>
                  <a:lnTo>
                    <a:pt x="286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5" y="26"/>
                  </a:lnTo>
                  <a:lnTo>
                    <a:pt x="363" y="33"/>
                  </a:lnTo>
                  <a:lnTo>
                    <a:pt x="369" y="39"/>
                  </a:lnTo>
                  <a:lnTo>
                    <a:pt x="376" y="46"/>
                  </a:lnTo>
                  <a:lnTo>
                    <a:pt x="387" y="62"/>
                  </a:lnTo>
                  <a:lnTo>
                    <a:pt x="387" y="62"/>
                  </a:lnTo>
                  <a:lnTo>
                    <a:pt x="397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6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90" y="212"/>
                  </a:lnTo>
                  <a:lnTo>
                    <a:pt x="382" y="222"/>
                  </a:lnTo>
                  <a:lnTo>
                    <a:pt x="373" y="231"/>
                  </a:lnTo>
                  <a:lnTo>
                    <a:pt x="373" y="231"/>
                  </a:lnTo>
                  <a:lnTo>
                    <a:pt x="364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28" y="262"/>
                  </a:lnTo>
                  <a:lnTo>
                    <a:pt x="314" y="268"/>
                  </a:lnTo>
                  <a:lnTo>
                    <a:pt x="299" y="272"/>
                  </a:lnTo>
                  <a:lnTo>
                    <a:pt x="282" y="276"/>
                  </a:lnTo>
                  <a:lnTo>
                    <a:pt x="264" y="280"/>
                  </a:lnTo>
                  <a:lnTo>
                    <a:pt x="264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5" y="306"/>
                  </a:lnTo>
                  <a:lnTo>
                    <a:pt x="305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1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2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199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5" y="226"/>
                  </a:lnTo>
                  <a:lnTo>
                    <a:pt x="254" y="224"/>
                  </a:lnTo>
                  <a:lnTo>
                    <a:pt x="271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8" y="211"/>
                  </a:lnTo>
                  <a:lnTo>
                    <a:pt x="309" y="204"/>
                  </a:lnTo>
                  <a:lnTo>
                    <a:pt x="318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7" y="122"/>
                  </a:lnTo>
                  <a:lnTo>
                    <a:pt x="335" y="115"/>
                  </a:lnTo>
                  <a:lnTo>
                    <a:pt x="332" y="107"/>
                  </a:lnTo>
                  <a:lnTo>
                    <a:pt x="328" y="99"/>
                  </a:lnTo>
                  <a:lnTo>
                    <a:pt x="325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5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8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602"/>
            <p:cNvSpPr>
              <a:spLocks/>
            </p:cNvSpPr>
            <p:nvPr/>
          </p:nvSpPr>
          <p:spPr bwMode="auto">
            <a:xfrm>
              <a:off x="2339975" y="2416176"/>
              <a:ext cx="323850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603"/>
            <p:cNvSpPr>
              <a:spLocks/>
            </p:cNvSpPr>
            <p:nvPr/>
          </p:nvSpPr>
          <p:spPr bwMode="auto">
            <a:xfrm>
              <a:off x="2687638" y="2416176"/>
              <a:ext cx="373063" cy="407988"/>
            </a:xfrm>
            <a:custGeom>
              <a:avLst/>
              <a:gdLst>
                <a:gd name="T0" fmla="*/ 197 w 469"/>
                <a:gd name="T1" fmla="*/ 513 h 513"/>
                <a:gd name="T2" fmla="*/ 197 w 469"/>
                <a:gd name="T3" fmla="*/ 295 h 513"/>
                <a:gd name="T4" fmla="*/ 0 w 469"/>
                <a:gd name="T5" fmla="*/ 0 h 513"/>
                <a:gd name="T6" fmla="*/ 82 w 469"/>
                <a:gd name="T7" fmla="*/ 0 h 513"/>
                <a:gd name="T8" fmla="*/ 183 w 469"/>
                <a:gd name="T9" fmla="*/ 154 h 513"/>
                <a:gd name="T10" fmla="*/ 183 w 469"/>
                <a:gd name="T11" fmla="*/ 154 h 513"/>
                <a:gd name="T12" fmla="*/ 210 w 469"/>
                <a:gd name="T13" fmla="*/ 198 h 513"/>
                <a:gd name="T14" fmla="*/ 235 w 469"/>
                <a:gd name="T15" fmla="*/ 242 h 513"/>
                <a:gd name="T16" fmla="*/ 235 w 469"/>
                <a:gd name="T17" fmla="*/ 242 h 513"/>
                <a:gd name="T18" fmla="*/ 261 w 469"/>
                <a:gd name="T19" fmla="*/ 198 h 513"/>
                <a:gd name="T20" fmla="*/ 291 w 469"/>
                <a:gd name="T21" fmla="*/ 151 h 513"/>
                <a:gd name="T22" fmla="*/ 390 w 469"/>
                <a:gd name="T23" fmla="*/ 0 h 513"/>
                <a:gd name="T24" fmla="*/ 469 w 469"/>
                <a:gd name="T25" fmla="*/ 0 h 513"/>
                <a:gd name="T26" fmla="*/ 265 w 469"/>
                <a:gd name="T27" fmla="*/ 295 h 513"/>
                <a:gd name="T28" fmla="*/ 265 w 469"/>
                <a:gd name="T29" fmla="*/ 513 h 513"/>
                <a:gd name="T30" fmla="*/ 197 w 469"/>
                <a:gd name="T3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513">
                  <a:moveTo>
                    <a:pt x="197" y="513"/>
                  </a:moveTo>
                  <a:lnTo>
                    <a:pt x="197" y="29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210" y="198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61" y="198"/>
                  </a:lnTo>
                  <a:lnTo>
                    <a:pt x="291" y="151"/>
                  </a:lnTo>
                  <a:lnTo>
                    <a:pt x="390" y="0"/>
                  </a:lnTo>
                  <a:lnTo>
                    <a:pt x="469" y="0"/>
                  </a:lnTo>
                  <a:lnTo>
                    <a:pt x="265" y="295"/>
                  </a:lnTo>
                  <a:lnTo>
                    <a:pt x="265" y="513"/>
                  </a:lnTo>
                  <a:lnTo>
                    <a:pt x="197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604"/>
            <p:cNvSpPr>
              <a:spLocks noEditPoints="1"/>
            </p:cNvSpPr>
            <p:nvPr/>
          </p:nvSpPr>
          <p:spPr bwMode="auto">
            <a:xfrm>
              <a:off x="3249613" y="2408238"/>
              <a:ext cx="390525" cy="422275"/>
            </a:xfrm>
            <a:custGeom>
              <a:avLst/>
              <a:gdLst>
                <a:gd name="T0" fmla="*/ 2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19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4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2 w 491"/>
                <a:gd name="T33" fmla="*/ 340 h 531"/>
                <a:gd name="T34" fmla="*/ 467 w 491"/>
                <a:gd name="T35" fmla="*/ 390 h 531"/>
                <a:gd name="T36" fmla="*/ 451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0 w 491"/>
                <a:gd name="T45" fmla="*/ 523 h 531"/>
                <a:gd name="T46" fmla="*/ 263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3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2 w 491"/>
                <a:gd name="T65" fmla="*/ 289 h 531"/>
                <a:gd name="T66" fmla="*/ 71 w 491"/>
                <a:gd name="T67" fmla="*/ 274 h 531"/>
                <a:gd name="T68" fmla="*/ 73 w 491"/>
                <a:gd name="T69" fmla="*/ 317 h 531"/>
                <a:gd name="T70" fmla="*/ 90 w 491"/>
                <a:gd name="T71" fmla="*/ 373 h 531"/>
                <a:gd name="T72" fmla="*/ 121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3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399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6 w 491"/>
                <a:gd name="T103" fmla="*/ 73 h 531"/>
                <a:gd name="T104" fmla="*/ 283 w 491"/>
                <a:gd name="T105" fmla="*/ 62 h 531"/>
                <a:gd name="T106" fmla="*/ 246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2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2" y="242"/>
                  </a:lnTo>
                  <a:lnTo>
                    <a:pt x="5" y="212"/>
                  </a:lnTo>
                  <a:lnTo>
                    <a:pt x="11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6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19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1" y="52"/>
                  </a:lnTo>
                  <a:lnTo>
                    <a:pt x="413" y="62"/>
                  </a:lnTo>
                  <a:lnTo>
                    <a:pt x="424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4" y="160"/>
                  </a:lnTo>
                  <a:lnTo>
                    <a:pt x="479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2" y="340"/>
                  </a:lnTo>
                  <a:lnTo>
                    <a:pt x="479" y="357"/>
                  </a:lnTo>
                  <a:lnTo>
                    <a:pt x="474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1" y="421"/>
                  </a:lnTo>
                  <a:lnTo>
                    <a:pt x="442" y="435"/>
                  </a:lnTo>
                  <a:lnTo>
                    <a:pt x="433" y="448"/>
                  </a:lnTo>
                  <a:lnTo>
                    <a:pt x="421" y="461"/>
                  </a:lnTo>
                  <a:lnTo>
                    <a:pt x="410" y="471"/>
                  </a:lnTo>
                  <a:lnTo>
                    <a:pt x="397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1" y="513"/>
                  </a:lnTo>
                  <a:lnTo>
                    <a:pt x="325" y="518"/>
                  </a:lnTo>
                  <a:lnTo>
                    <a:pt x="310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3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0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3" y="486"/>
                  </a:lnTo>
                  <a:lnTo>
                    <a:pt x="90" y="477"/>
                  </a:lnTo>
                  <a:lnTo>
                    <a:pt x="77" y="466"/>
                  </a:lnTo>
                  <a:lnTo>
                    <a:pt x="67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4" y="322"/>
                  </a:lnTo>
                  <a:lnTo>
                    <a:pt x="3" y="306"/>
                  </a:lnTo>
                  <a:lnTo>
                    <a:pt x="2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1" y="295"/>
                  </a:lnTo>
                  <a:lnTo>
                    <a:pt x="73" y="317"/>
                  </a:lnTo>
                  <a:lnTo>
                    <a:pt x="77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1" y="420"/>
                  </a:lnTo>
                  <a:lnTo>
                    <a:pt x="121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09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300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10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6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5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2" y="107"/>
                  </a:lnTo>
                  <a:lnTo>
                    <a:pt x="122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3" y="220"/>
                  </a:lnTo>
                  <a:lnTo>
                    <a:pt x="71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605"/>
            <p:cNvSpPr>
              <a:spLocks/>
            </p:cNvSpPr>
            <p:nvPr/>
          </p:nvSpPr>
          <p:spPr bwMode="auto">
            <a:xfrm>
              <a:off x="3702050" y="2416176"/>
              <a:ext cx="273050" cy="407988"/>
            </a:xfrm>
            <a:custGeom>
              <a:avLst/>
              <a:gdLst>
                <a:gd name="T0" fmla="*/ 0 w 346"/>
                <a:gd name="T1" fmla="*/ 513 h 513"/>
                <a:gd name="T2" fmla="*/ 0 w 346"/>
                <a:gd name="T3" fmla="*/ 0 h 513"/>
                <a:gd name="T4" fmla="*/ 346 w 346"/>
                <a:gd name="T5" fmla="*/ 0 h 513"/>
                <a:gd name="T6" fmla="*/ 346 w 346"/>
                <a:gd name="T7" fmla="*/ 60 h 513"/>
                <a:gd name="T8" fmla="*/ 68 w 346"/>
                <a:gd name="T9" fmla="*/ 60 h 513"/>
                <a:gd name="T10" fmla="*/ 68 w 346"/>
                <a:gd name="T11" fmla="*/ 220 h 513"/>
                <a:gd name="T12" fmla="*/ 309 w 346"/>
                <a:gd name="T13" fmla="*/ 220 h 513"/>
                <a:gd name="T14" fmla="*/ 309 w 346"/>
                <a:gd name="T15" fmla="*/ 280 h 513"/>
                <a:gd name="T16" fmla="*/ 68 w 346"/>
                <a:gd name="T17" fmla="*/ 280 h 513"/>
                <a:gd name="T18" fmla="*/ 68 w 346"/>
                <a:gd name="T19" fmla="*/ 513 h 513"/>
                <a:gd name="T20" fmla="*/ 0 w 346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513">
                  <a:moveTo>
                    <a:pt x="0" y="513"/>
                  </a:moveTo>
                  <a:lnTo>
                    <a:pt x="0" y="0"/>
                  </a:lnTo>
                  <a:lnTo>
                    <a:pt x="346" y="0"/>
                  </a:lnTo>
                  <a:lnTo>
                    <a:pt x="346" y="60"/>
                  </a:lnTo>
                  <a:lnTo>
                    <a:pt x="68" y="60"/>
                  </a:lnTo>
                  <a:lnTo>
                    <a:pt x="68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8" y="280"/>
                  </a:lnTo>
                  <a:lnTo>
                    <a:pt x="68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606"/>
            <p:cNvSpPr>
              <a:spLocks/>
            </p:cNvSpPr>
            <p:nvPr/>
          </p:nvSpPr>
          <p:spPr bwMode="auto">
            <a:xfrm>
              <a:off x="4189413" y="2408238"/>
              <a:ext cx="377825" cy="422275"/>
            </a:xfrm>
            <a:custGeom>
              <a:avLst/>
              <a:gdLst>
                <a:gd name="T0" fmla="*/ 474 w 474"/>
                <a:gd name="T1" fmla="*/ 260 h 531"/>
                <a:gd name="T2" fmla="*/ 448 w 474"/>
                <a:gd name="T3" fmla="*/ 470 h 531"/>
                <a:gd name="T4" fmla="*/ 370 w 474"/>
                <a:gd name="T5" fmla="*/ 511 h 531"/>
                <a:gd name="T6" fmla="*/ 317 w 474"/>
                <a:gd name="T7" fmla="*/ 526 h 531"/>
                <a:gd name="T8" fmla="*/ 262 w 474"/>
                <a:gd name="T9" fmla="*/ 531 h 531"/>
                <a:gd name="T10" fmla="*/ 207 w 474"/>
                <a:gd name="T11" fmla="*/ 526 h 531"/>
                <a:gd name="T12" fmla="*/ 156 w 474"/>
                <a:gd name="T13" fmla="*/ 513 h 531"/>
                <a:gd name="T14" fmla="*/ 125 w 474"/>
                <a:gd name="T15" fmla="*/ 499 h 531"/>
                <a:gd name="T16" fmla="*/ 83 w 474"/>
                <a:gd name="T17" fmla="*/ 470 h 531"/>
                <a:gd name="T18" fmla="*/ 48 w 474"/>
                <a:gd name="T19" fmla="*/ 434 h 531"/>
                <a:gd name="T20" fmla="*/ 32 w 474"/>
                <a:gd name="T21" fmla="*/ 404 h 531"/>
                <a:gd name="T22" fmla="*/ 12 w 474"/>
                <a:gd name="T23" fmla="*/ 357 h 531"/>
                <a:gd name="T24" fmla="*/ 2 w 474"/>
                <a:gd name="T25" fmla="*/ 304 h 531"/>
                <a:gd name="T26" fmla="*/ 0 w 474"/>
                <a:gd name="T27" fmla="*/ 267 h 531"/>
                <a:gd name="T28" fmla="*/ 5 w 474"/>
                <a:gd name="T29" fmla="*/ 213 h 531"/>
                <a:gd name="T30" fmla="*/ 17 w 474"/>
                <a:gd name="T31" fmla="*/ 161 h 531"/>
                <a:gd name="T32" fmla="*/ 32 w 474"/>
                <a:gd name="T33" fmla="*/ 128 h 531"/>
                <a:gd name="T34" fmla="*/ 58 w 474"/>
                <a:gd name="T35" fmla="*/ 84 h 531"/>
                <a:gd name="T36" fmla="*/ 93 w 474"/>
                <a:gd name="T37" fmla="*/ 49 h 531"/>
                <a:gd name="T38" fmla="*/ 121 w 474"/>
                <a:gd name="T39" fmla="*/ 32 h 531"/>
                <a:gd name="T40" fmla="*/ 167 w 474"/>
                <a:gd name="T41" fmla="*/ 12 h 531"/>
                <a:gd name="T42" fmla="*/ 220 w 474"/>
                <a:gd name="T43" fmla="*/ 2 h 531"/>
                <a:gd name="T44" fmla="*/ 257 w 474"/>
                <a:gd name="T45" fmla="*/ 0 h 531"/>
                <a:gd name="T46" fmla="*/ 333 w 474"/>
                <a:gd name="T47" fmla="*/ 10 h 531"/>
                <a:gd name="T48" fmla="*/ 378 w 474"/>
                <a:gd name="T49" fmla="*/ 28 h 531"/>
                <a:gd name="T50" fmla="*/ 427 w 474"/>
                <a:gd name="T51" fmla="*/ 69 h 531"/>
                <a:gd name="T52" fmla="*/ 450 w 474"/>
                <a:gd name="T53" fmla="*/ 106 h 531"/>
                <a:gd name="T54" fmla="*/ 405 w 474"/>
                <a:gd name="T55" fmla="*/ 169 h 531"/>
                <a:gd name="T56" fmla="*/ 392 w 474"/>
                <a:gd name="T57" fmla="*/ 134 h 531"/>
                <a:gd name="T58" fmla="*/ 377 w 474"/>
                <a:gd name="T59" fmla="*/ 107 h 531"/>
                <a:gd name="T60" fmla="*/ 342 w 474"/>
                <a:gd name="T61" fmla="*/ 79 h 531"/>
                <a:gd name="T62" fmla="*/ 310 w 474"/>
                <a:gd name="T63" fmla="*/ 66 h 531"/>
                <a:gd name="T64" fmla="*/ 257 w 474"/>
                <a:gd name="T65" fmla="*/ 58 h 531"/>
                <a:gd name="T66" fmla="*/ 213 w 474"/>
                <a:gd name="T67" fmla="*/ 61 h 531"/>
                <a:gd name="T68" fmla="*/ 176 w 474"/>
                <a:gd name="T69" fmla="*/ 73 h 531"/>
                <a:gd name="T70" fmla="*/ 133 w 474"/>
                <a:gd name="T71" fmla="*/ 98 h 531"/>
                <a:gd name="T72" fmla="*/ 112 w 474"/>
                <a:gd name="T73" fmla="*/ 121 h 531"/>
                <a:gd name="T74" fmla="*/ 89 w 474"/>
                <a:gd name="T75" fmla="*/ 161 h 531"/>
                <a:gd name="T76" fmla="*/ 75 w 474"/>
                <a:gd name="T77" fmla="*/ 210 h 531"/>
                <a:gd name="T78" fmla="*/ 70 w 474"/>
                <a:gd name="T79" fmla="*/ 263 h 531"/>
                <a:gd name="T80" fmla="*/ 72 w 474"/>
                <a:gd name="T81" fmla="*/ 312 h 531"/>
                <a:gd name="T82" fmla="*/ 83 w 474"/>
                <a:gd name="T83" fmla="*/ 354 h 531"/>
                <a:gd name="T84" fmla="*/ 93 w 474"/>
                <a:gd name="T85" fmla="*/ 379 h 531"/>
                <a:gd name="T86" fmla="*/ 113 w 474"/>
                <a:gd name="T87" fmla="*/ 409 h 531"/>
                <a:gd name="T88" fmla="*/ 140 w 474"/>
                <a:gd name="T89" fmla="*/ 435 h 531"/>
                <a:gd name="T90" fmla="*/ 162 w 474"/>
                <a:gd name="T91" fmla="*/ 446 h 531"/>
                <a:gd name="T92" fmla="*/ 232 w 474"/>
                <a:gd name="T93" fmla="*/ 468 h 531"/>
                <a:gd name="T94" fmla="*/ 280 w 474"/>
                <a:gd name="T95" fmla="*/ 468 h 531"/>
                <a:gd name="T96" fmla="*/ 344 w 474"/>
                <a:gd name="T97" fmla="*/ 453 h 531"/>
                <a:gd name="T98" fmla="*/ 381 w 474"/>
                <a:gd name="T99" fmla="*/ 435 h 531"/>
                <a:gd name="T100" fmla="*/ 408 w 474"/>
                <a:gd name="T101" fmla="*/ 3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531">
                  <a:moveTo>
                    <a:pt x="257" y="321"/>
                  </a:moveTo>
                  <a:lnTo>
                    <a:pt x="257" y="261"/>
                  </a:lnTo>
                  <a:lnTo>
                    <a:pt x="474" y="26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448" y="470"/>
                  </a:lnTo>
                  <a:lnTo>
                    <a:pt x="423" y="486"/>
                  </a:lnTo>
                  <a:lnTo>
                    <a:pt x="397" y="499"/>
                  </a:lnTo>
                  <a:lnTo>
                    <a:pt x="370" y="511"/>
                  </a:lnTo>
                  <a:lnTo>
                    <a:pt x="370" y="511"/>
                  </a:lnTo>
                  <a:lnTo>
                    <a:pt x="344" y="519"/>
                  </a:lnTo>
                  <a:lnTo>
                    <a:pt x="317" y="526"/>
                  </a:lnTo>
                  <a:lnTo>
                    <a:pt x="290" y="530"/>
                  </a:lnTo>
                  <a:lnTo>
                    <a:pt x="262" y="531"/>
                  </a:lnTo>
                  <a:lnTo>
                    <a:pt x="262" y="531"/>
                  </a:lnTo>
                  <a:lnTo>
                    <a:pt x="243" y="530"/>
                  </a:lnTo>
                  <a:lnTo>
                    <a:pt x="225" y="528"/>
                  </a:lnTo>
                  <a:lnTo>
                    <a:pt x="207" y="526"/>
                  </a:lnTo>
                  <a:lnTo>
                    <a:pt x="190" y="523"/>
                  </a:lnTo>
                  <a:lnTo>
                    <a:pt x="172" y="518"/>
                  </a:lnTo>
                  <a:lnTo>
                    <a:pt x="156" y="513"/>
                  </a:lnTo>
                  <a:lnTo>
                    <a:pt x="140" y="505"/>
                  </a:lnTo>
                  <a:lnTo>
                    <a:pt x="125" y="499"/>
                  </a:lnTo>
                  <a:lnTo>
                    <a:pt x="125" y="499"/>
                  </a:lnTo>
                  <a:lnTo>
                    <a:pt x="110" y="490"/>
                  </a:lnTo>
                  <a:lnTo>
                    <a:pt x="95" y="481"/>
                  </a:lnTo>
                  <a:lnTo>
                    <a:pt x="83" y="470"/>
                  </a:lnTo>
                  <a:lnTo>
                    <a:pt x="70" y="459"/>
                  </a:lnTo>
                  <a:lnTo>
                    <a:pt x="58" y="446"/>
                  </a:lnTo>
                  <a:lnTo>
                    <a:pt x="48" y="434"/>
                  </a:lnTo>
                  <a:lnTo>
                    <a:pt x="39" y="42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24" y="389"/>
                  </a:lnTo>
                  <a:lnTo>
                    <a:pt x="17" y="373"/>
                  </a:lnTo>
                  <a:lnTo>
                    <a:pt x="12" y="357"/>
                  </a:lnTo>
                  <a:lnTo>
                    <a:pt x="7" y="340"/>
                  </a:lnTo>
                  <a:lnTo>
                    <a:pt x="5" y="322"/>
                  </a:lnTo>
                  <a:lnTo>
                    <a:pt x="2" y="304"/>
                  </a:lnTo>
                  <a:lnTo>
                    <a:pt x="0" y="286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49"/>
                  </a:lnTo>
                  <a:lnTo>
                    <a:pt x="2" y="231"/>
                  </a:lnTo>
                  <a:lnTo>
                    <a:pt x="5" y="213"/>
                  </a:lnTo>
                  <a:lnTo>
                    <a:pt x="7" y="195"/>
                  </a:lnTo>
                  <a:lnTo>
                    <a:pt x="12" y="178"/>
                  </a:lnTo>
                  <a:lnTo>
                    <a:pt x="17" y="161"/>
                  </a:lnTo>
                  <a:lnTo>
                    <a:pt x="24" y="14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9" y="112"/>
                  </a:lnTo>
                  <a:lnTo>
                    <a:pt x="48" y="98"/>
                  </a:lnTo>
                  <a:lnTo>
                    <a:pt x="58" y="84"/>
                  </a:lnTo>
                  <a:lnTo>
                    <a:pt x="69" y="71"/>
                  </a:lnTo>
                  <a:lnTo>
                    <a:pt x="81" y="60"/>
                  </a:lnTo>
                  <a:lnTo>
                    <a:pt x="93" y="49"/>
                  </a:lnTo>
                  <a:lnTo>
                    <a:pt x="107" y="39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36" y="24"/>
                  </a:lnTo>
                  <a:lnTo>
                    <a:pt x="152" y="17"/>
                  </a:lnTo>
                  <a:lnTo>
                    <a:pt x="167" y="12"/>
                  </a:lnTo>
                  <a:lnTo>
                    <a:pt x="184" y="7"/>
                  </a:lnTo>
                  <a:lnTo>
                    <a:pt x="202" y="5"/>
                  </a:lnTo>
                  <a:lnTo>
                    <a:pt x="220" y="2"/>
                  </a:lnTo>
                  <a:lnTo>
                    <a:pt x="237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83" y="1"/>
                  </a:lnTo>
                  <a:lnTo>
                    <a:pt x="309" y="5"/>
                  </a:lnTo>
                  <a:lnTo>
                    <a:pt x="333" y="10"/>
                  </a:lnTo>
                  <a:lnTo>
                    <a:pt x="356" y="17"/>
                  </a:lnTo>
                  <a:lnTo>
                    <a:pt x="356" y="17"/>
                  </a:lnTo>
                  <a:lnTo>
                    <a:pt x="378" y="28"/>
                  </a:lnTo>
                  <a:lnTo>
                    <a:pt x="397" y="39"/>
                  </a:lnTo>
                  <a:lnTo>
                    <a:pt x="414" y="53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40" y="85"/>
                  </a:lnTo>
                  <a:lnTo>
                    <a:pt x="450" y="106"/>
                  </a:lnTo>
                  <a:lnTo>
                    <a:pt x="459" y="128"/>
                  </a:lnTo>
                  <a:lnTo>
                    <a:pt x="466" y="152"/>
                  </a:lnTo>
                  <a:lnTo>
                    <a:pt x="405" y="169"/>
                  </a:lnTo>
                  <a:lnTo>
                    <a:pt x="405" y="169"/>
                  </a:lnTo>
                  <a:lnTo>
                    <a:pt x="399" y="151"/>
                  </a:lnTo>
                  <a:lnTo>
                    <a:pt x="392" y="134"/>
                  </a:lnTo>
                  <a:lnTo>
                    <a:pt x="385" y="120"/>
                  </a:lnTo>
                  <a:lnTo>
                    <a:pt x="377" y="107"/>
                  </a:lnTo>
                  <a:lnTo>
                    <a:pt x="377" y="107"/>
                  </a:lnTo>
                  <a:lnTo>
                    <a:pt x="367" y="97"/>
                  </a:lnTo>
                  <a:lnTo>
                    <a:pt x="355" y="88"/>
                  </a:lnTo>
                  <a:lnTo>
                    <a:pt x="342" y="79"/>
                  </a:lnTo>
                  <a:lnTo>
                    <a:pt x="327" y="71"/>
                  </a:lnTo>
                  <a:lnTo>
                    <a:pt x="327" y="71"/>
                  </a:lnTo>
                  <a:lnTo>
                    <a:pt x="310" y="66"/>
                  </a:lnTo>
                  <a:lnTo>
                    <a:pt x="294" y="61"/>
                  </a:lnTo>
                  <a:lnTo>
                    <a:pt x="276" y="58"/>
                  </a:lnTo>
                  <a:lnTo>
                    <a:pt x="257" y="58"/>
                  </a:lnTo>
                  <a:lnTo>
                    <a:pt x="257" y="58"/>
                  </a:lnTo>
                  <a:lnTo>
                    <a:pt x="234" y="58"/>
                  </a:lnTo>
                  <a:lnTo>
                    <a:pt x="213" y="61"/>
                  </a:lnTo>
                  <a:lnTo>
                    <a:pt x="194" y="66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61" y="80"/>
                  </a:lnTo>
                  <a:lnTo>
                    <a:pt x="145" y="89"/>
                  </a:lnTo>
                  <a:lnTo>
                    <a:pt x="133" y="98"/>
                  </a:lnTo>
                  <a:lnTo>
                    <a:pt x="121" y="110"/>
                  </a:lnTo>
                  <a:lnTo>
                    <a:pt x="121" y="110"/>
                  </a:lnTo>
                  <a:lnTo>
                    <a:pt x="112" y="121"/>
                  </a:lnTo>
                  <a:lnTo>
                    <a:pt x="103" y="134"/>
                  </a:lnTo>
                  <a:lnTo>
                    <a:pt x="95" y="147"/>
                  </a:lnTo>
                  <a:lnTo>
                    <a:pt x="89" y="161"/>
                  </a:lnTo>
                  <a:lnTo>
                    <a:pt x="89" y="161"/>
                  </a:lnTo>
                  <a:lnTo>
                    <a:pt x="80" y="185"/>
                  </a:lnTo>
                  <a:lnTo>
                    <a:pt x="75" y="210"/>
                  </a:lnTo>
                  <a:lnTo>
                    <a:pt x="71" y="236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80"/>
                  </a:lnTo>
                  <a:lnTo>
                    <a:pt x="71" y="297"/>
                  </a:lnTo>
                  <a:lnTo>
                    <a:pt x="72" y="312"/>
                  </a:lnTo>
                  <a:lnTo>
                    <a:pt x="75" y="326"/>
                  </a:lnTo>
                  <a:lnTo>
                    <a:pt x="79" y="340"/>
                  </a:lnTo>
                  <a:lnTo>
                    <a:pt x="83" y="354"/>
                  </a:lnTo>
                  <a:lnTo>
                    <a:pt x="88" y="367"/>
                  </a:lnTo>
                  <a:lnTo>
                    <a:pt x="93" y="379"/>
                  </a:lnTo>
                  <a:lnTo>
                    <a:pt x="93" y="379"/>
                  </a:lnTo>
                  <a:lnTo>
                    <a:pt x="99" y="390"/>
                  </a:lnTo>
                  <a:lnTo>
                    <a:pt x="106" y="400"/>
                  </a:lnTo>
                  <a:lnTo>
                    <a:pt x="113" y="409"/>
                  </a:lnTo>
                  <a:lnTo>
                    <a:pt x="122" y="418"/>
                  </a:lnTo>
                  <a:lnTo>
                    <a:pt x="131" y="427"/>
                  </a:lnTo>
                  <a:lnTo>
                    <a:pt x="140" y="435"/>
                  </a:lnTo>
                  <a:lnTo>
                    <a:pt x="150" y="441"/>
                  </a:lnTo>
                  <a:lnTo>
                    <a:pt x="162" y="446"/>
                  </a:lnTo>
                  <a:lnTo>
                    <a:pt x="162" y="446"/>
                  </a:lnTo>
                  <a:lnTo>
                    <a:pt x="185" y="457"/>
                  </a:lnTo>
                  <a:lnTo>
                    <a:pt x="208" y="464"/>
                  </a:lnTo>
                  <a:lnTo>
                    <a:pt x="232" y="4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80" y="468"/>
                  </a:lnTo>
                  <a:lnTo>
                    <a:pt x="301" y="466"/>
                  </a:lnTo>
                  <a:lnTo>
                    <a:pt x="323" y="461"/>
                  </a:lnTo>
                  <a:lnTo>
                    <a:pt x="344" y="453"/>
                  </a:lnTo>
                  <a:lnTo>
                    <a:pt x="344" y="453"/>
                  </a:lnTo>
                  <a:lnTo>
                    <a:pt x="364" y="444"/>
                  </a:lnTo>
                  <a:lnTo>
                    <a:pt x="381" y="435"/>
                  </a:lnTo>
                  <a:lnTo>
                    <a:pt x="395" y="426"/>
                  </a:lnTo>
                  <a:lnTo>
                    <a:pt x="408" y="416"/>
                  </a:lnTo>
                  <a:lnTo>
                    <a:pt x="408" y="321"/>
                  </a:lnTo>
                  <a:lnTo>
                    <a:pt x="257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607"/>
            <p:cNvSpPr>
              <a:spLocks noEditPoints="1"/>
            </p:cNvSpPr>
            <p:nvPr/>
          </p:nvSpPr>
          <p:spPr bwMode="auto">
            <a:xfrm>
              <a:off x="4640263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6 w 452"/>
                <a:gd name="T3" fmla="*/ 0 h 513"/>
                <a:gd name="T4" fmla="*/ 287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7 w 452"/>
                <a:gd name="T23" fmla="*/ 166 h 513"/>
                <a:gd name="T24" fmla="*/ 400 w 452"/>
                <a:gd name="T25" fmla="*/ 190 h 513"/>
                <a:gd name="T26" fmla="*/ 389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5 w 452"/>
                <a:gd name="T39" fmla="*/ 280 h 513"/>
                <a:gd name="T40" fmla="*/ 298 w 452"/>
                <a:gd name="T41" fmla="*/ 299 h 513"/>
                <a:gd name="T42" fmla="*/ 306 w 452"/>
                <a:gd name="T43" fmla="*/ 306 h 513"/>
                <a:gd name="T44" fmla="*/ 335 w 452"/>
                <a:gd name="T45" fmla="*/ 336 h 513"/>
                <a:gd name="T46" fmla="*/ 362 w 452"/>
                <a:gd name="T47" fmla="*/ 373 h 513"/>
                <a:gd name="T48" fmla="*/ 366 w 452"/>
                <a:gd name="T49" fmla="*/ 513 h 513"/>
                <a:gd name="T50" fmla="*/ 298 w 452"/>
                <a:gd name="T51" fmla="*/ 407 h 513"/>
                <a:gd name="T52" fmla="*/ 249 w 452"/>
                <a:gd name="T53" fmla="*/ 335 h 513"/>
                <a:gd name="T54" fmla="*/ 239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1 w 452"/>
                <a:gd name="T73" fmla="*/ 221 h 513"/>
                <a:gd name="T74" fmla="*/ 285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1 w 452"/>
                <a:gd name="T81" fmla="*/ 175 h 513"/>
                <a:gd name="T82" fmla="*/ 339 w 452"/>
                <a:gd name="T83" fmla="*/ 152 h 513"/>
                <a:gd name="T84" fmla="*/ 339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5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3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8" y="1"/>
                  </a:lnTo>
                  <a:lnTo>
                    <a:pt x="287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6" y="26"/>
                  </a:lnTo>
                  <a:lnTo>
                    <a:pt x="363" y="33"/>
                  </a:lnTo>
                  <a:lnTo>
                    <a:pt x="370" y="39"/>
                  </a:lnTo>
                  <a:lnTo>
                    <a:pt x="376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7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89" y="212"/>
                  </a:lnTo>
                  <a:lnTo>
                    <a:pt x="382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299" y="272"/>
                  </a:lnTo>
                  <a:lnTo>
                    <a:pt x="283" y="276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2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39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1" y="221"/>
                  </a:lnTo>
                  <a:lnTo>
                    <a:pt x="285" y="217"/>
                  </a:lnTo>
                  <a:lnTo>
                    <a:pt x="285" y="217"/>
                  </a:lnTo>
                  <a:lnTo>
                    <a:pt x="298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5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9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29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608"/>
            <p:cNvSpPr>
              <a:spLocks noEditPoints="1"/>
            </p:cNvSpPr>
            <p:nvPr/>
          </p:nvSpPr>
          <p:spPr bwMode="auto">
            <a:xfrm>
              <a:off x="5011738" y="2408238"/>
              <a:ext cx="388938" cy="422275"/>
            </a:xfrm>
            <a:custGeom>
              <a:avLst/>
              <a:gdLst>
                <a:gd name="T0" fmla="*/ 1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20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5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4 w 491"/>
                <a:gd name="T33" fmla="*/ 340 h 531"/>
                <a:gd name="T34" fmla="*/ 467 w 491"/>
                <a:gd name="T35" fmla="*/ 390 h 531"/>
                <a:gd name="T36" fmla="*/ 452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1 w 491"/>
                <a:gd name="T45" fmla="*/ 523 h 531"/>
                <a:gd name="T46" fmla="*/ 262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2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1 w 491"/>
                <a:gd name="T65" fmla="*/ 289 h 531"/>
                <a:gd name="T66" fmla="*/ 71 w 491"/>
                <a:gd name="T67" fmla="*/ 274 h 531"/>
                <a:gd name="T68" fmla="*/ 74 w 491"/>
                <a:gd name="T69" fmla="*/ 317 h 531"/>
                <a:gd name="T70" fmla="*/ 90 w 491"/>
                <a:gd name="T71" fmla="*/ 373 h 531"/>
                <a:gd name="T72" fmla="*/ 120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5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400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7 w 491"/>
                <a:gd name="T103" fmla="*/ 73 h 531"/>
                <a:gd name="T104" fmla="*/ 283 w 491"/>
                <a:gd name="T105" fmla="*/ 62 h 531"/>
                <a:gd name="T106" fmla="*/ 247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3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5" y="212"/>
                  </a:lnTo>
                  <a:lnTo>
                    <a:pt x="10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40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7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20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0" y="52"/>
                  </a:lnTo>
                  <a:lnTo>
                    <a:pt x="413" y="62"/>
                  </a:lnTo>
                  <a:lnTo>
                    <a:pt x="425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5" y="160"/>
                  </a:lnTo>
                  <a:lnTo>
                    <a:pt x="480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4" y="340"/>
                  </a:lnTo>
                  <a:lnTo>
                    <a:pt x="478" y="357"/>
                  </a:lnTo>
                  <a:lnTo>
                    <a:pt x="473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21"/>
                  </a:lnTo>
                  <a:lnTo>
                    <a:pt x="443" y="435"/>
                  </a:lnTo>
                  <a:lnTo>
                    <a:pt x="432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8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0" y="513"/>
                  </a:lnTo>
                  <a:lnTo>
                    <a:pt x="326" y="518"/>
                  </a:lnTo>
                  <a:lnTo>
                    <a:pt x="311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2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1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2" y="486"/>
                  </a:lnTo>
                  <a:lnTo>
                    <a:pt x="90" y="477"/>
                  </a:lnTo>
                  <a:lnTo>
                    <a:pt x="78" y="466"/>
                  </a:lnTo>
                  <a:lnTo>
                    <a:pt x="67" y="454"/>
                  </a:lnTo>
                  <a:lnTo>
                    <a:pt x="56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5" y="322"/>
                  </a:lnTo>
                  <a:lnTo>
                    <a:pt x="3" y="306"/>
                  </a:lnTo>
                  <a:lnTo>
                    <a:pt x="1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2" y="295"/>
                  </a:lnTo>
                  <a:lnTo>
                    <a:pt x="74" y="317"/>
                  </a:lnTo>
                  <a:lnTo>
                    <a:pt x="78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10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299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5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5" y="334"/>
                  </a:lnTo>
                  <a:lnTo>
                    <a:pt x="418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09" y="180"/>
                  </a:lnTo>
                  <a:lnTo>
                    <a:pt x="404" y="169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7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7" y="58"/>
                  </a:lnTo>
                  <a:lnTo>
                    <a:pt x="247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6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4" y="220"/>
                  </a:lnTo>
                  <a:lnTo>
                    <a:pt x="72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609"/>
            <p:cNvSpPr>
              <a:spLocks/>
            </p:cNvSpPr>
            <p:nvPr/>
          </p:nvSpPr>
          <p:spPr bwMode="auto">
            <a:xfrm>
              <a:off x="5459413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8 w 403"/>
                <a:gd name="T5" fmla="*/ 366 h 522"/>
                <a:gd name="T6" fmla="*/ 389 w 403"/>
                <a:gd name="T7" fmla="*/ 407 h 522"/>
                <a:gd name="T8" fmla="*/ 385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3 w 403"/>
                <a:gd name="T15" fmla="*/ 478 h 522"/>
                <a:gd name="T16" fmla="*/ 323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5 w 403"/>
                <a:gd name="T23" fmla="*/ 518 h 522"/>
                <a:gd name="T24" fmla="*/ 220 w 403"/>
                <a:gd name="T25" fmla="*/ 522 h 522"/>
                <a:gd name="T26" fmla="*/ 202 w 403"/>
                <a:gd name="T27" fmla="*/ 522 h 522"/>
                <a:gd name="T28" fmla="*/ 168 w 403"/>
                <a:gd name="T29" fmla="*/ 521 h 522"/>
                <a:gd name="T30" fmla="*/ 137 w 403"/>
                <a:gd name="T31" fmla="*/ 516 h 522"/>
                <a:gd name="T32" fmla="*/ 109 w 403"/>
                <a:gd name="T33" fmla="*/ 508 h 522"/>
                <a:gd name="T34" fmla="*/ 85 w 403"/>
                <a:gd name="T35" fmla="*/ 496 h 522"/>
                <a:gd name="T36" fmla="*/ 73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5 w 403"/>
                <a:gd name="T43" fmla="*/ 436 h 522"/>
                <a:gd name="T44" fmla="*/ 20 w 403"/>
                <a:gd name="T45" fmla="*/ 425 h 522"/>
                <a:gd name="T46" fmla="*/ 11 w 403"/>
                <a:gd name="T47" fmla="*/ 399 h 522"/>
                <a:gd name="T48" fmla="*/ 4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1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4 w 403"/>
                <a:gd name="T79" fmla="*/ 426 h 522"/>
                <a:gd name="T80" fmla="*/ 318 w 403"/>
                <a:gd name="T81" fmla="*/ 405 h 522"/>
                <a:gd name="T82" fmla="*/ 328 w 403"/>
                <a:gd name="T83" fmla="*/ 377 h 522"/>
                <a:gd name="T84" fmla="*/ 333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2" y="332"/>
                  </a:lnTo>
                  <a:lnTo>
                    <a:pt x="398" y="366"/>
                  </a:lnTo>
                  <a:lnTo>
                    <a:pt x="393" y="394"/>
                  </a:lnTo>
                  <a:lnTo>
                    <a:pt x="389" y="407"/>
                  </a:lnTo>
                  <a:lnTo>
                    <a:pt x="385" y="420"/>
                  </a:lnTo>
                  <a:lnTo>
                    <a:pt x="385" y="420"/>
                  </a:lnTo>
                  <a:lnTo>
                    <a:pt x="380" y="430"/>
                  </a:lnTo>
                  <a:lnTo>
                    <a:pt x="375" y="441"/>
                  </a:lnTo>
                  <a:lnTo>
                    <a:pt x="369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3" y="478"/>
                  </a:lnTo>
                  <a:lnTo>
                    <a:pt x="333" y="486"/>
                  </a:lnTo>
                  <a:lnTo>
                    <a:pt x="323" y="494"/>
                  </a:lnTo>
                  <a:lnTo>
                    <a:pt x="323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5" y="518"/>
                  </a:lnTo>
                  <a:lnTo>
                    <a:pt x="238" y="519"/>
                  </a:lnTo>
                  <a:lnTo>
                    <a:pt x="220" y="522"/>
                  </a:lnTo>
                  <a:lnTo>
                    <a:pt x="202" y="522"/>
                  </a:lnTo>
                  <a:lnTo>
                    <a:pt x="202" y="522"/>
                  </a:lnTo>
                  <a:lnTo>
                    <a:pt x="185" y="522"/>
                  </a:lnTo>
                  <a:lnTo>
                    <a:pt x="168" y="521"/>
                  </a:lnTo>
                  <a:lnTo>
                    <a:pt x="153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09" y="508"/>
                  </a:lnTo>
                  <a:lnTo>
                    <a:pt x="96" y="503"/>
                  </a:lnTo>
                  <a:lnTo>
                    <a:pt x="85" y="496"/>
                  </a:lnTo>
                  <a:lnTo>
                    <a:pt x="85" y="496"/>
                  </a:lnTo>
                  <a:lnTo>
                    <a:pt x="73" y="490"/>
                  </a:lnTo>
                  <a:lnTo>
                    <a:pt x="63" y="484"/>
                  </a:lnTo>
                  <a:lnTo>
                    <a:pt x="54" y="475"/>
                  </a:lnTo>
                  <a:lnTo>
                    <a:pt x="45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5" y="436"/>
                  </a:lnTo>
                  <a:lnTo>
                    <a:pt x="20" y="425"/>
                  </a:lnTo>
                  <a:lnTo>
                    <a:pt x="20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4" y="370"/>
                  </a:lnTo>
                  <a:lnTo>
                    <a:pt x="2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8" y="327"/>
                  </a:lnTo>
                  <a:lnTo>
                    <a:pt x="71" y="354"/>
                  </a:lnTo>
                  <a:lnTo>
                    <a:pt x="75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8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2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4" y="441"/>
                  </a:lnTo>
                  <a:lnTo>
                    <a:pt x="295" y="435"/>
                  </a:lnTo>
                  <a:lnTo>
                    <a:pt x="304" y="426"/>
                  </a:lnTo>
                  <a:lnTo>
                    <a:pt x="304" y="426"/>
                  </a:lnTo>
                  <a:lnTo>
                    <a:pt x="311" y="417"/>
                  </a:lnTo>
                  <a:lnTo>
                    <a:pt x="318" y="405"/>
                  </a:lnTo>
                  <a:lnTo>
                    <a:pt x="323" y="393"/>
                  </a:lnTo>
                  <a:lnTo>
                    <a:pt x="328" y="377"/>
                  </a:lnTo>
                  <a:lnTo>
                    <a:pt x="330" y="359"/>
                  </a:lnTo>
                  <a:lnTo>
                    <a:pt x="333" y="340"/>
                  </a:lnTo>
                  <a:lnTo>
                    <a:pt x="334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610"/>
            <p:cNvSpPr>
              <a:spLocks noEditPoints="1"/>
            </p:cNvSpPr>
            <p:nvPr/>
          </p:nvSpPr>
          <p:spPr bwMode="auto">
            <a:xfrm>
              <a:off x="5859463" y="2416176"/>
              <a:ext cx="311150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6 w 392"/>
                <a:gd name="T5" fmla="*/ 2 h 513"/>
                <a:gd name="T6" fmla="*/ 271 w 392"/>
                <a:gd name="T7" fmla="*/ 5 h 513"/>
                <a:gd name="T8" fmla="*/ 306 w 392"/>
                <a:gd name="T9" fmla="*/ 14 h 513"/>
                <a:gd name="T10" fmla="*/ 334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0 w 392"/>
                <a:gd name="T23" fmla="*/ 165 h 513"/>
                <a:gd name="T24" fmla="*/ 385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49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0 w 392"/>
                <a:gd name="T45" fmla="*/ 244 h 513"/>
                <a:gd name="T46" fmla="*/ 231 w 392"/>
                <a:gd name="T47" fmla="*/ 243 h 513"/>
                <a:gd name="T48" fmla="*/ 256 w 392"/>
                <a:gd name="T49" fmla="*/ 238 h 513"/>
                <a:gd name="T50" fmla="*/ 278 w 392"/>
                <a:gd name="T51" fmla="*/ 230 h 513"/>
                <a:gd name="T52" fmla="*/ 293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5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6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47" y="38"/>
                  </a:lnTo>
                  <a:lnTo>
                    <a:pt x="357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0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7" y="235"/>
                  </a:lnTo>
                  <a:lnTo>
                    <a:pt x="360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8" y="270"/>
                  </a:lnTo>
                  <a:lnTo>
                    <a:pt x="325" y="279"/>
                  </a:lnTo>
                  <a:lnTo>
                    <a:pt x="309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0" y="244"/>
                  </a:lnTo>
                  <a:lnTo>
                    <a:pt x="200" y="244"/>
                  </a:lnTo>
                  <a:lnTo>
                    <a:pt x="216" y="243"/>
                  </a:lnTo>
                  <a:lnTo>
                    <a:pt x="231" y="243"/>
                  </a:lnTo>
                  <a:lnTo>
                    <a:pt x="245" y="240"/>
                  </a:lnTo>
                  <a:lnTo>
                    <a:pt x="256" y="238"/>
                  </a:lnTo>
                  <a:lnTo>
                    <a:pt x="268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3" y="220"/>
                  </a:lnTo>
                  <a:lnTo>
                    <a:pt x="293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0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5" y="96"/>
                  </a:lnTo>
                  <a:lnTo>
                    <a:pt x="305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199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611"/>
            <p:cNvSpPr>
              <a:spLocks/>
            </p:cNvSpPr>
            <p:nvPr/>
          </p:nvSpPr>
          <p:spPr bwMode="auto">
            <a:xfrm>
              <a:off x="6219825" y="2416176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0 w 383"/>
                <a:gd name="T5" fmla="*/ 0 h 513"/>
                <a:gd name="T6" fmla="*/ 370 w 383"/>
                <a:gd name="T7" fmla="*/ 60 h 513"/>
                <a:gd name="T8" fmla="*/ 68 w 383"/>
                <a:gd name="T9" fmla="*/ 60 h 513"/>
                <a:gd name="T10" fmla="*/ 68 w 383"/>
                <a:gd name="T11" fmla="*/ 217 h 513"/>
                <a:gd name="T12" fmla="*/ 351 w 383"/>
                <a:gd name="T13" fmla="*/ 217 h 513"/>
                <a:gd name="T14" fmla="*/ 351 w 383"/>
                <a:gd name="T15" fmla="*/ 277 h 513"/>
                <a:gd name="T16" fmla="*/ 68 w 383"/>
                <a:gd name="T17" fmla="*/ 277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0" y="0"/>
                  </a:lnTo>
                  <a:lnTo>
                    <a:pt x="370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1" y="217"/>
                  </a:lnTo>
                  <a:lnTo>
                    <a:pt x="351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612"/>
            <p:cNvSpPr>
              <a:spLocks noEditPoints="1"/>
            </p:cNvSpPr>
            <p:nvPr/>
          </p:nvSpPr>
          <p:spPr bwMode="auto">
            <a:xfrm>
              <a:off x="6756400" y="2416176"/>
              <a:ext cx="358775" cy="407988"/>
            </a:xfrm>
            <a:custGeom>
              <a:avLst/>
              <a:gdLst>
                <a:gd name="T0" fmla="*/ 0 w 452"/>
                <a:gd name="T1" fmla="*/ 0 h 513"/>
                <a:gd name="T2" fmla="*/ 227 w 452"/>
                <a:gd name="T3" fmla="*/ 0 h 513"/>
                <a:gd name="T4" fmla="*/ 287 w 452"/>
                <a:gd name="T5" fmla="*/ 3 h 513"/>
                <a:gd name="T6" fmla="*/ 332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7 w 452"/>
                <a:gd name="T17" fmla="*/ 80 h 513"/>
                <a:gd name="T18" fmla="*/ 409 w 452"/>
                <a:gd name="T19" fmla="*/ 119 h 513"/>
                <a:gd name="T20" fmla="*/ 410 w 452"/>
                <a:gd name="T21" fmla="*/ 140 h 513"/>
                <a:gd name="T22" fmla="*/ 408 w 452"/>
                <a:gd name="T23" fmla="*/ 166 h 513"/>
                <a:gd name="T24" fmla="*/ 401 w 452"/>
                <a:gd name="T25" fmla="*/ 190 h 513"/>
                <a:gd name="T26" fmla="*/ 390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9 w 452"/>
                <a:gd name="T41" fmla="*/ 299 h 513"/>
                <a:gd name="T42" fmla="*/ 306 w 452"/>
                <a:gd name="T43" fmla="*/ 306 h 513"/>
                <a:gd name="T44" fmla="*/ 336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0 w 452"/>
                <a:gd name="T55" fmla="*/ 325 h 513"/>
                <a:gd name="T56" fmla="*/ 223 w 452"/>
                <a:gd name="T57" fmla="*/ 307 h 513"/>
                <a:gd name="T58" fmla="*/ 216 w 452"/>
                <a:gd name="T59" fmla="*/ 302 h 513"/>
                <a:gd name="T60" fmla="*/ 184 w 452"/>
                <a:gd name="T61" fmla="*/ 288 h 513"/>
                <a:gd name="T62" fmla="*/ 170 w 452"/>
                <a:gd name="T63" fmla="*/ 285 h 513"/>
                <a:gd name="T64" fmla="*/ 67 w 452"/>
                <a:gd name="T65" fmla="*/ 285 h 513"/>
                <a:gd name="T66" fmla="*/ 0 w 452"/>
                <a:gd name="T67" fmla="*/ 513 h 513"/>
                <a:gd name="T68" fmla="*/ 213 w 452"/>
                <a:gd name="T69" fmla="*/ 226 h 513"/>
                <a:gd name="T70" fmla="*/ 236 w 452"/>
                <a:gd name="T71" fmla="*/ 226 h 513"/>
                <a:gd name="T72" fmla="*/ 272 w 452"/>
                <a:gd name="T73" fmla="*/ 221 h 513"/>
                <a:gd name="T74" fmla="*/ 286 w 452"/>
                <a:gd name="T75" fmla="*/ 217 h 513"/>
                <a:gd name="T76" fmla="*/ 309 w 452"/>
                <a:gd name="T77" fmla="*/ 204 h 513"/>
                <a:gd name="T78" fmla="*/ 326 w 452"/>
                <a:gd name="T79" fmla="*/ 185 h 513"/>
                <a:gd name="T80" fmla="*/ 332 w 452"/>
                <a:gd name="T81" fmla="*/ 175 h 513"/>
                <a:gd name="T82" fmla="*/ 338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6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90 w 452"/>
                <a:gd name="T97" fmla="*/ 66 h 513"/>
                <a:gd name="T98" fmla="*/ 268 w 452"/>
                <a:gd name="T99" fmla="*/ 60 h 513"/>
                <a:gd name="T100" fmla="*/ 244 w 452"/>
                <a:gd name="T101" fmla="*/ 57 h 513"/>
                <a:gd name="T102" fmla="*/ 67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59" y="1"/>
                  </a:lnTo>
                  <a:lnTo>
                    <a:pt x="287" y="3"/>
                  </a:lnTo>
                  <a:lnTo>
                    <a:pt x="312" y="7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40" y="17"/>
                  </a:lnTo>
                  <a:lnTo>
                    <a:pt x="349" y="21"/>
                  </a:lnTo>
                  <a:lnTo>
                    <a:pt x="356" y="26"/>
                  </a:lnTo>
                  <a:lnTo>
                    <a:pt x="364" y="33"/>
                  </a:lnTo>
                  <a:lnTo>
                    <a:pt x="370" y="39"/>
                  </a:lnTo>
                  <a:lnTo>
                    <a:pt x="377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7" y="80"/>
                  </a:lnTo>
                  <a:lnTo>
                    <a:pt x="405" y="99"/>
                  </a:lnTo>
                  <a:lnTo>
                    <a:pt x="409" y="119"/>
                  </a:lnTo>
                  <a:lnTo>
                    <a:pt x="410" y="140"/>
                  </a:lnTo>
                  <a:lnTo>
                    <a:pt x="410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5" y="179"/>
                  </a:lnTo>
                  <a:lnTo>
                    <a:pt x="401" y="190"/>
                  </a:lnTo>
                  <a:lnTo>
                    <a:pt x="396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5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300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9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6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2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3" y="307"/>
                  </a:lnTo>
                  <a:lnTo>
                    <a:pt x="216" y="302"/>
                  </a:lnTo>
                  <a:lnTo>
                    <a:pt x="216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70" y="285"/>
                  </a:lnTo>
                  <a:lnTo>
                    <a:pt x="147" y="285"/>
                  </a:lnTo>
                  <a:lnTo>
                    <a:pt x="67" y="285"/>
                  </a:lnTo>
                  <a:lnTo>
                    <a:pt x="67" y="513"/>
                  </a:lnTo>
                  <a:lnTo>
                    <a:pt x="0" y="513"/>
                  </a:lnTo>
                  <a:close/>
                  <a:moveTo>
                    <a:pt x="67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6" y="226"/>
                  </a:lnTo>
                  <a:lnTo>
                    <a:pt x="255" y="224"/>
                  </a:lnTo>
                  <a:lnTo>
                    <a:pt x="272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9" y="211"/>
                  </a:lnTo>
                  <a:lnTo>
                    <a:pt x="309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2" y="175"/>
                  </a:lnTo>
                  <a:lnTo>
                    <a:pt x="336" y="163"/>
                  </a:lnTo>
                  <a:lnTo>
                    <a:pt x="338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40" y="131"/>
                  </a:lnTo>
                  <a:lnTo>
                    <a:pt x="338" y="122"/>
                  </a:lnTo>
                  <a:lnTo>
                    <a:pt x="336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6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9" y="70"/>
                  </a:lnTo>
                  <a:lnTo>
                    <a:pt x="290" y="66"/>
                  </a:lnTo>
                  <a:lnTo>
                    <a:pt x="280" y="62"/>
                  </a:lnTo>
                  <a:lnTo>
                    <a:pt x="268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7" y="56"/>
                  </a:lnTo>
                  <a:lnTo>
                    <a:pt x="67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613"/>
            <p:cNvSpPr>
              <a:spLocks/>
            </p:cNvSpPr>
            <p:nvPr/>
          </p:nvSpPr>
          <p:spPr bwMode="auto">
            <a:xfrm>
              <a:off x="7156450" y="2416176"/>
              <a:ext cx="304800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69 w 382"/>
                <a:gd name="T5" fmla="*/ 0 h 513"/>
                <a:gd name="T6" fmla="*/ 369 w 382"/>
                <a:gd name="T7" fmla="*/ 60 h 513"/>
                <a:gd name="T8" fmla="*/ 67 w 382"/>
                <a:gd name="T9" fmla="*/ 60 h 513"/>
                <a:gd name="T10" fmla="*/ 67 w 382"/>
                <a:gd name="T11" fmla="*/ 217 h 513"/>
                <a:gd name="T12" fmla="*/ 350 w 382"/>
                <a:gd name="T13" fmla="*/ 217 h 513"/>
                <a:gd name="T14" fmla="*/ 350 w 382"/>
                <a:gd name="T15" fmla="*/ 277 h 513"/>
                <a:gd name="T16" fmla="*/ 67 w 382"/>
                <a:gd name="T17" fmla="*/ 277 h 513"/>
                <a:gd name="T18" fmla="*/ 67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69" y="0"/>
                  </a:lnTo>
                  <a:lnTo>
                    <a:pt x="369" y="60"/>
                  </a:lnTo>
                  <a:lnTo>
                    <a:pt x="67" y="60"/>
                  </a:lnTo>
                  <a:lnTo>
                    <a:pt x="67" y="217"/>
                  </a:lnTo>
                  <a:lnTo>
                    <a:pt x="350" y="217"/>
                  </a:lnTo>
                  <a:lnTo>
                    <a:pt x="350" y="277"/>
                  </a:lnTo>
                  <a:lnTo>
                    <a:pt x="67" y="277"/>
                  </a:lnTo>
                  <a:lnTo>
                    <a:pt x="67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614"/>
            <p:cNvSpPr>
              <a:spLocks/>
            </p:cNvSpPr>
            <p:nvPr/>
          </p:nvSpPr>
          <p:spPr bwMode="auto">
            <a:xfrm>
              <a:off x="7515225" y="2416176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615"/>
            <p:cNvSpPr>
              <a:spLocks noEditPoints="1"/>
            </p:cNvSpPr>
            <p:nvPr/>
          </p:nvSpPr>
          <p:spPr bwMode="auto">
            <a:xfrm>
              <a:off x="7874000" y="2416176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3 w 479"/>
                <a:gd name="T9" fmla="*/ 513 h 513"/>
                <a:gd name="T10" fmla="*/ 343 w 479"/>
                <a:gd name="T11" fmla="*/ 358 h 513"/>
                <a:gd name="T12" fmla="*/ 128 w 479"/>
                <a:gd name="T13" fmla="*/ 358 h 513"/>
                <a:gd name="T14" fmla="*/ 71 w 479"/>
                <a:gd name="T15" fmla="*/ 513 h 513"/>
                <a:gd name="T16" fmla="*/ 0 w 479"/>
                <a:gd name="T17" fmla="*/ 513 h 513"/>
                <a:gd name="T18" fmla="*/ 148 w 479"/>
                <a:gd name="T19" fmla="*/ 302 h 513"/>
                <a:gd name="T20" fmla="*/ 321 w 479"/>
                <a:gd name="T21" fmla="*/ 302 h 513"/>
                <a:gd name="T22" fmla="*/ 268 w 479"/>
                <a:gd name="T23" fmla="*/ 160 h 513"/>
                <a:gd name="T24" fmla="*/ 268 w 479"/>
                <a:gd name="T25" fmla="*/ 160 h 513"/>
                <a:gd name="T26" fmla="*/ 247 w 479"/>
                <a:gd name="T27" fmla="*/ 101 h 513"/>
                <a:gd name="T28" fmla="*/ 231 w 479"/>
                <a:gd name="T29" fmla="*/ 53 h 513"/>
                <a:gd name="T30" fmla="*/ 231 w 479"/>
                <a:gd name="T31" fmla="*/ 53 h 513"/>
                <a:gd name="T32" fmla="*/ 226 w 479"/>
                <a:gd name="T33" fmla="*/ 79 h 513"/>
                <a:gd name="T34" fmla="*/ 220 w 479"/>
                <a:gd name="T35" fmla="*/ 103 h 513"/>
                <a:gd name="T36" fmla="*/ 212 w 479"/>
                <a:gd name="T37" fmla="*/ 128 h 513"/>
                <a:gd name="T38" fmla="*/ 204 w 479"/>
                <a:gd name="T39" fmla="*/ 152 h 513"/>
                <a:gd name="T40" fmla="*/ 148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3" y="513"/>
                  </a:lnTo>
                  <a:lnTo>
                    <a:pt x="343" y="358"/>
                  </a:lnTo>
                  <a:lnTo>
                    <a:pt x="128" y="358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8" y="302"/>
                  </a:moveTo>
                  <a:lnTo>
                    <a:pt x="321" y="30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47" y="101"/>
                  </a:lnTo>
                  <a:lnTo>
                    <a:pt x="231" y="53"/>
                  </a:lnTo>
                  <a:lnTo>
                    <a:pt x="231" y="53"/>
                  </a:lnTo>
                  <a:lnTo>
                    <a:pt x="226" y="79"/>
                  </a:lnTo>
                  <a:lnTo>
                    <a:pt x="220" y="103"/>
                  </a:lnTo>
                  <a:lnTo>
                    <a:pt x="212" y="128"/>
                  </a:lnTo>
                  <a:lnTo>
                    <a:pt x="204" y="152"/>
                  </a:lnTo>
                  <a:lnTo>
                    <a:pt x="148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616"/>
            <p:cNvSpPr>
              <a:spLocks/>
            </p:cNvSpPr>
            <p:nvPr/>
          </p:nvSpPr>
          <p:spPr bwMode="auto">
            <a:xfrm>
              <a:off x="8270875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9 w 403"/>
                <a:gd name="T5" fmla="*/ 366 h 522"/>
                <a:gd name="T6" fmla="*/ 390 w 403"/>
                <a:gd name="T7" fmla="*/ 407 h 522"/>
                <a:gd name="T8" fmla="*/ 386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4 w 403"/>
                <a:gd name="T15" fmla="*/ 478 h 522"/>
                <a:gd name="T16" fmla="*/ 322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4 w 403"/>
                <a:gd name="T23" fmla="*/ 518 h 522"/>
                <a:gd name="T24" fmla="*/ 221 w 403"/>
                <a:gd name="T25" fmla="*/ 522 h 522"/>
                <a:gd name="T26" fmla="*/ 203 w 403"/>
                <a:gd name="T27" fmla="*/ 522 h 522"/>
                <a:gd name="T28" fmla="*/ 169 w 403"/>
                <a:gd name="T29" fmla="*/ 521 h 522"/>
                <a:gd name="T30" fmla="*/ 137 w 403"/>
                <a:gd name="T31" fmla="*/ 516 h 522"/>
                <a:gd name="T32" fmla="*/ 110 w 403"/>
                <a:gd name="T33" fmla="*/ 508 h 522"/>
                <a:gd name="T34" fmla="*/ 84 w 403"/>
                <a:gd name="T35" fmla="*/ 496 h 522"/>
                <a:gd name="T36" fmla="*/ 74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4 w 403"/>
                <a:gd name="T43" fmla="*/ 436 h 522"/>
                <a:gd name="T44" fmla="*/ 19 w 403"/>
                <a:gd name="T45" fmla="*/ 425 h 522"/>
                <a:gd name="T46" fmla="*/ 11 w 403"/>
                <a:gd name="T47" fmla="*/ 399 h 522"/>
                <a:gd name="T48" fmla="*/ 5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0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3 w 403"/>
                <a:gd name="T79" fmla="*/ 426 h 522"/>
                <a:gd name="T80" fmla="*/ 317 w 403"/>
                <a:gd name="T81" fmla="*/ 405 h 522"/>
                <a:gd name="T82" fmla="*/ 327 w 403"/>
                <a:gd name="T83" fmla="*/ 377 h 522"/>
                <a:gd name="T84" fmla="*/ 334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1" y="332"/>
                  </a:lnTo>
                  <a:lnTo>
                    <a:pt x="399" y="366"/>
                  </a:lnTo>
                  <a:lnTo>
                    <a:pt x="394" y="394"/>
                  </a:lnTo>
                  <a:lnTo>
                    <a:pt x="390" y="407"/>
                  </a:lnTo>
                  <a:lnTo>
                    <a:pt x="386" y="420"/>
                  </a:lnTo>
                  <a:lnTo>
                    <a:pt x="386" y="420"/>
                  </a:lnTo>
                  <a:lnTo>
                    <a:pt x="381" y="430"/>
                  </a:lnTo>
                  <a:lnTo>
                    <a:pt x="375" y="441"/>
                  </a:lnTo>
                  <a:lnTo>
                    <a:pt x="368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4" y="478"/>
                  </a:lnTo>
                  <a:lnTo>
                    <a:pt x="334" y="486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4" y="518"/>
                  </a:lnTo>
                  <a:lnTo>
                    <a:pt x="238" y="519"/>
                  </a:lnTo>
                  <a:lnTo>
                    <a:pt x="221" y="522"/>
                  </a:lnTo>
                  <a:lnTo>
                    <a:pt x="203" y="522"/>
                  </a:lnTo>
                  <a:lnTo>
                    <a:pt x="203" y="522"/>
                  </a:lnTo>
                  <a:lnTo>
                    <a:pt x="185" y="522"/>
                  </a:lnTo>
                  <a:lnTo>
                    <a:pt x="169" y="521"/>
                  </a:lnTo>
                  <a:lnTo>
                    <a:pt x="152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10" y="508"/>
                  </a:lnTo>
                  <a:lnTo>
                    <a:pt x="97" y="503"/>
                  </a:lnTo>
                  <a:lnTo>
                    <a:pt x="84" y="496"/>
                  </a:lnTo>
                  <a:lnTo>
                    <a:pt x="84" y="496"/>
                  </a:lnTo>
                  <a:lnTo>
                    <a:pt x="74" y="490"/>
                  </a:lnTo>
                  <a:lnTo>
                    <a:pt x="64" y="484"/>
                  </a:lnTo>
                  <a:lnTo>
                    <a:pt x="54" y="475"/>
                  </a:lnTo>
                  <a:lnTo>
                    <a:pt x="46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4" y="436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5" y="370"/>
                  </a:lnTo>
                  <a:lnTo>
                    <a:pt x="1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9" y="327"/>
                  </a:lnTo>
                  <a:lnTo>
                    <a:pt x="70" y="354"/>
                  </a:lnTo>
                  <a:lnTo>
                    <a:pt x="74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7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1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5" y="441"/>
                  </a:lnTo>
                  <a:lnTo>
                    <a:pt x="295" y="435"/>
                  </a:lnTo>
                  <a:lnTo>
                    <a:pt x="303" y="426"/>
                  </a:lnTo>
                  <a:lnTo>
                    <a:pt x="303" y="426"/>
                  </a:lnTo>
                  <a:lnTo>
                    <a:pt x="311" y="417"/>
                  </a:lnTo>
                  <a:lnTo>
                    <a:pt x="317" y="405"/>
                  </a:lnTo>
                  <a:lnTo>
                    <a:pt x="322" y="393"/>
                  </a:lnTo>
                  <a:lnTo>
                    <a:pt x="327" y="377"/>
                  </a:lnTo>
                  <a:lnTo>
                    <a:pt x="331" y="359"/>
                  </a:lnTo>
                  <a:lnTo>
                    <a:pt x="334" y="340"/>
                  </a:lnTo>
                  <a:lnTo>
                    <a:pt x="335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617"/>
            <p:cNvSpPr>
              <a:spLocks/>
            </p:cNvSpPr>
            <p:nvPr/>
          </p:nvSpPr>
          <p:spPr bwMode="auto">
            <a:xfrm>
              <a:off x="8670925" y="2416176"/>
              <a:ext cx="254000" cy="407988"/>
            </a:xfrm>
            <a:custGeom>
              <a:avLst/>
              <a:gdLst>
                <a:gd name="T0" fmla="*/ 0 w 321"/>
                <a:gd name="T1" fmla="*/ 513 h 513"/>
                <a:gd name="T2" fmla="*/ 0 w 321"/>
                <a:gd name="T3" fmla="*/ 0 h 513"/>
                <a:gd name="T4" fmla="*/ 68 w 321"/>
                <a:gd name="T5" fmla="*/ 0 h 513"/>
                <a:gd name="T6" fmla="*/ 68 w 321"/>
                <a:gd name="T7" fmla="*/ 453 h 513"/>
                <a:gd name="T8" fmla="*/ 321 w 321"/>
                <a:gd name="T9" fmla="*/ 453 h 513"/>
                <a:gd name="T10" fmla="*/ 321 w 321"/>
                <a:gd name="T11" fmla="*/ 513 h 513"/>
                <a:gd name="T12" fmla="*/ 0 w 321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1" y="453"/>
                  </a:lnTo>
                  <a:lnTo>
                    <a:pt x="321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618"/>
            <p:cNvSpPr>
              <a:spLocks/>
            </p:cNvSpPr>
            <p:nvPr/>
          </p:nvSpPr>
          <p:spPr bwMode="auto">
            <a:xfrm>
              <a:off x="8885238" y="2416176"/>
              <a:ext cx="322263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7" name="Text Box 74"/>
          <p:cNvSpPr txBox="1">
            <a:spLocks noChangeArrowheads="1"/>
          </p:cNvSpPr>
          <p:nvPr/>
        </p:nvSpPr>
        <p:spPr bwMode="auto">
          <a:xfrm>
            <a:off x="2480994" y="9536780"/>
            <a:ext cx="70373" cy="7732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fr-FR" sz="500" b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578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00013" y="546100"/>
            <a:ext cx="4432301" cy="24939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877" y="3246571"/>
            <a:ext cx="6584356" cy="60181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98876" y="68762"/>
            <a:ext cx="6343034" cy="3245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7B100"/>
              </a:buClr>
              <a:defRPr/>
            </a:pPr>
            <a:r>
              <a:rPr lang="fr-FR"/>
              <a:t>MODIFIEZ LES STYLES DU TEXTE DU MASQUE</a:t>
            </a: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4849119" y="9611531"/>
            <a:ext cx="259581" cy="11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600" b="0" noProof="1">
                <a:solidFill>
                  <a:schemeClr val="tx1"/>
                </a:solidFill>
              </a:rPr>
              <a:pPr/>
              <a:t>‹N°›</a:t>
            </a:fld>
            <a:endParaRPr lang="fr-FR" sz="400" b="0" noProof="1">
              <a:solidFill>
                <a:schemeClr val="tx1"/>
              </a:solidFill>
            </a:endParaRPr>
          </a:p>
        </p:txBody>
      </p:sp>
      <p:grpSp>
        <p:nvGrpSpPr>
          <p:cNvPr id="62" name="Groupe 61"/>
          <p:cNvGrpSpPr>
            <a:grpSpLocks noChangeAspect="1"/>
          </p:cNvGrpSpPr>
          <p:nvPr/>
        </p:nvGrpSpPr>
        <p:grpSpPr>
          <a:xfrm>
            <a:off x="5650198" y="9597866"/>
            <a:ext cx="1051036" cy="120783"/>
            <a:chOff x="7712075" y="4803775"/>
            <a:chExt cx="1214438" cy="127001"/>
          </a:xfrm>
        </p:grpSpPr>
        <p:sp>
          <p:nvSpPr>
            <p:cNvPr id="63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76" name="Picture 18" descr="C:\Users\ARNAUD~1\AppData\Local\Temp\VMwareDnD\933dad87\3_brands_logotypes_b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" y="9562433"/>
            <a:ext cx="578070" cy="1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cteur droit 76"/>
          <p:cNvCxnSpPr/>
          <p:nvPr/>
        </p:nvCxnSpPr>
        <p:spPr>
          <a:xfrm>
            <a:off x="4774615" y="9541848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889832" y="9536755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3"/>
          <p:cNvSpPr txBox="1">
            <a:spLocks noChangeArrowheads="1"/>
          </p:cNvSpPr>
          <p:nvPr/>
        </p:nvSpPr>
        <p:spPr bwMode="auto">
          <a:xfrm>
            <a:off x="959506" y="9556626"/>
            <a:ext cx="548885" cy="177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 baseline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80" name="Connecteur droit 79"/>
          <p:cNvCxnSpPr/>
          <p:nvPr/>
        </p:nvCxnSpPr>
        <p:spPr>
          <a:xfrm>
            <a:off x="889832" y="9536755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1816767" y="9536780"/>
            <a:ext cx="0" cy="1770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1885215" y="9560624"/>
            <a:ext cx="517830" cy="60449"/>
            <a:chOff x="63500" y="1725613"/>
            <a:chExt cx="3975100" cy="422275"/>
          </a:xfrm>
        </p:grpSpPr>
        <p:sp>
          <p:nvSpPr>
            <p:cNvPr id="83" name="Freeform 584"/>
            <p:cNvSpPr>
              <a:spLocks/>
            </p:cNvSpPr>
            <p:nvPr/>
          </p:nvSpPr>
          <p:spPr bwMode="auto">
            <a:xfrm>
              <a:off x="63500" y="1725613"/>
              <a:ext cx="358775" cy="422275"/>
            </a:xfrm>
            <a:custGeom>
              <a:avLst/>
              <a:gdLst>
                <a:gd name="T0" fmla="*/ 453 w 453"/>
                <a:gd name="T1" fmla="*/ 360 h 531"/>
                <a:gd name="T2" fmla="*/ 432 w 453"/>
                <a:gd name="T3" fmla="*/ 417 h 531"/>
                <a:gd name="T4" fmla="*/ 402 w 453"/>
                <a:gd name="T5" fmla="*/ 462 h 531"/>
                <a:gd name="T6" fmla="*/ 376 w 453"/>
                <a:gd name="T7" fmla="*/ 488 h 531"/>
                <a:gd name="T8" fmla="*/ 331 w 453"/>
                <a:gd name="T9" fmla="*/ 514 h 531"/>
                <a:gd name="T10" fmla="*/ 279 w 453"/>
                <a:gd name="T11" fmla="*/ 529 h 531"/>
                <a:gd name="T12" fmla="*/ 240 w 453"/>
                <a:gd name="T13" fmla="*/ 531 h 531"/>
                <a:gd name="T14" fmla="*/ 183 w 453"/>
                <a:gd name="T15" fmla="*/ 526 h 531"/>
                <a:gd name="T16" fmla="*/ 134 w 453"/>
                <a:gd name="T17" fmla="*/ 512 h 531"/>
                <a:gd name="T18" fmla="*/ 106 w 453"/>
                <a:gd name="T19" fmla="*/ 497 h 531"/>
                <a:gd name="T20" fmla="*/ 70 w 453"/>
                <a:gd name="T21" fmla="*/ 467 h 531"/>
                <a:gd name="T22" fmla="*/ 42 w 453"/>
                <a:gd name="T23" fmla="*/ 430 h 531"/>
                <a:gd name="T24" fmla="*/ 27 w 453"/>
                <a:gd name="T25" fmla="*/ 400 h 531"/>
                <a:gd name="T26" fmla="*/ 10 w 453"/>
                <a:gd name="T27" fmla="*/ 350 h 531"/>
                <a:gd name="T28" fmla="*/ 1 w 453"/>
                <a:gd name="T29" fmla="*/ 298 h 531"/>
                <a:gd name="T30" fmla="*/ 0 w 453"/>
                <a:gd name="T31" fmla="*/ 263 h 531"/>
                <a:gd name="T32" fmla="*/ 4 w 453"/>
                <a:gd name="T33" fmla="*/ 205 h 531"/>
                <a:gd name="T34" fmla="*/ 17 w 453"/>
                <a:gd name="T35" fmla="*/ 154 h 531"/>
                <a:gd name="T36" fmla="*/ 31 w 453"/>
                <a:gd name="T37" fmla="*/ 122 h 531"/>
                <a:gd name="T38" fmla="*/ 58 w 453"/>
                <a:gd name="T39" fmla="*/ 82 h 531"/>
                <a:gd name="T40" fmla="*/ 91 w 453"/>
                <a:gd name="T41" fmla="*/ 49 h 531"/>
                <a:gd name="T42" fmla="*/ 118 w 453"/>
                <a:gd name="T43" fmla="*/ 32 h 531"/>
                <a:gd name="T44" fmla="*/ 161 w 453"/>
                <a:gd name="T45" fmla="*/ 13 h 531"/>
                <a:gd name="T46" fmla="*/ 208 w 453"/>
                <a:gd name="T47" fmla="*/ 3 h 531"/>
                <a:gd name="T48" fmla="*/ 242 w 453"/>
                <a:gd name="T49" fmla="*/ 0 h 531"/>
                <a:gd name="T50" fmla="*/ 297 w 453"/>
                <a:gd name="T51" fmla="*/ 6 h 531"/>
                <a:gd name="T52" fmla="*/ 344 w 453"/>
                <a:gd name="T53" fmla="*/ 23 h 531"/>
                <a:gd name="T54" fmla="*/ 371 w 453"/>
                <a:gd name="T55" fmla="*/ 40 h 531"/>
                <a:gd name="T56" fmla="*/ 407 w 453"/>
                <a:gd name="T57" fmla="*/ 73 h 531"/>
                <a:gd name="T58" fmla="*/ 432 w 453"/>
                <a:gd name="T59" fmla="*/ 117 h 531"/>
                <a:gd name="T60" fmla="*/ 377 w 453"/>
                <a:gd name="T61" fmla="*/ 165 h 531"/>
                <a:gd name="T62" fmla="*/ 367 w 453"/>
                <a:gd name="T63" fmla="*/ 140 h 531"/>
                <a:gd name="T64" fmla="*/ 349 w 453"/>
                <a:gd name="T65" fmla="*/ 108 h 531"/>
                <a:gd name="T66" fmla="*/ 326 w 453"/>
                <a:gd name="T67" fmla="*/ 85 h 531"/>
                <a:gd name="T68" fmla="*/ 308 w 453"/>
                <a:gd name="T69" fmla="*/ 73 h 531"/>
                <a:gd name="T70" fmla="*/ 276 w 453"/>
                <a:gd name="T71" fmla="*/ 63 h 531"/>
                <a:gd name="T72" fmla="*/ 240 w 453"/>
                <a:gd name="T73" fmla="*/ 59 h 531"/>
                <a:gd name="T74" fmla="*/ 212 w 453"/>
                <a:gd name="T75" fmla="*/ 60 h 531"/>
                <a:gd name="T76" fmla="*/ 174 w 453"/>
                <a:gd name="T77" fmla="*/ 69 h 531"/>
                <a:gd name="T78" fmla="*/ 142 w 453"/>
                <a:gd name="T79" fmla="*/ 87 h 531"/>
                <a:gd name="T80" fmla="*/ 123 w 453"/>
                <a:gd name="T81" fmla="*/ 102 h 531"/>
                <a:gd name="T82" fmla="*/ 101 w 453"/>
                <a:gd name="T83" fmla="*/ 129 h 531"/>
                <a:gd name="T84" fmla="*/ 86 w 453"/>
                <a:gd name="T85" fmla="*/ 163 h 531"/>
                <a:gd name="T86" fmla="*/ 74 w 453"/>
                <a:gd name="T87" fmla="*/ 211 h 531"/>
                <a:gd name="T88" fmla="*/ 70 w 453"/>
                <a:gd name="T89" fmla="*/ 261 h 531"/>
                <a:gd name="T90" fmla="*/ 81 w 453"/>
                <a:gd name="T91" fmla="*/ 351 h 531"/>
                <a:gd name="T92" fmla="*/ 93 w 453"/>
                <a:gd name="T93" fmla="*/ 388 h 531"/>
                <a:gd name="T94" fmla="*/ 114 w 453"/>
                <a:gd name="T95" fmla="*/ 419 h 531"/>
                <a:gd name="T96" fmla="*/ 138 w 453"/>
                <a:gd name="T97" fmla="*/ 443 h 531"/>
                <a:gd name="T98" fmla="*/ 169 w 453"/>
                <a:gd name="T99" fmla="*/ 460 h 531"/>
                <a:gd name="T100" fmla="*/ 201 w 453"/>
                <a:gd name="T101" fmla="*/ 470 h 531"/>
                <a:gd name="T102" fmla="*/ 235 w 453"/>
                <a:gd name="T103" fmla="*/ 473 h 531"/>
                <a:gd name="T104" fmla="*/ 275 w 453"/>
                <a:gd name="T105" fmla="*/ 469 h 531"/>
                <a:gd name="T106" fmla="*/ 311 w 453"/>
                <a:gd name="T107" fmla="*/ 455 h 531"/>
                <a:gd name="T108" fmla="*/ 331 w 453"/>
                <a:gd name="T109" fmla="*/ 441 h 531"/>
                <a:gd name="T110" fmla="*/ 358 w 453"/>
                <a:gd name="T111" fmla="*/ 411 h 531"/>
                <a:gd name="T112" fmla="*/ 377 w 453"/>
                <a:gd name="T113" fmla="*/ 373 h 531"/>
                <a:gd name="T114" fmla="*/ 385 w 453"/>
                <a:gd name="T115" fmla="*/ 3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31">
                  <a:moveTo>
                    <a:pt x="385" y="342"/>
                  </a:moveTo>
                  <a:lnTo>
                    <a:pt x="453" y="360"/>
                  </a:lnTo>
                  <a:lnTo>
                    <a:pt x="453" y="360"/>
                  </a:lnTo>
                  <a:lnTo>
                    <a:pt x="448" y="380"/>
                  </a:lnTo>
                  <a:lnTo>
                    <a:pt x="440" y="400"/>
                  </a:lnTo>
                  <a:lnTo>
                    <a:pt x="432" y="417"/>
                  </a:lnTo>
                  <a:lnTo>
                    <a:pt x="423" y="433"/>
                  </a:lnTo>
                  <a:lnTo>
                    <a:pt x="413" y="448"/>
                  </a:lnTo>
                  <a:lnTo>
                    <a:pt x="402" y="462"/>
                  </a:lnTo>
                  <a:lnTo>
                    <a:pt x="390" y="475"/>
                  </a:lnTo>
                  <a:lnTo>
                    <a:pt x="376" y="488"/>
                  </a:lnTo>
                  <a:lnTo>
                    <a:pt x="376" y="488"/>
                  </a:lnTo>
                  <a:lnTo>
                    <a:pt x="362" y="498"/>
                  </a:lnTo>
                  <a:lnTo>
                    <a:pt x="347" y="507"/>
                  </a:lnTo>
                  <a:lnTo>
                    <a:pt x="331" y="514"/>
                  </a:lnTo>
                  <a:lnTo>
                    <a:pt x="315" y="520"/>
                  </a:lnTo>
                  <a:lnTo>
                    <a:pt x="298" y="525"/>
                  </a:lnTo>
                  <a:lnTo>
                    <a:pt x="279" y="529"/>
                  </a:lnTo>
                  <a:lnTo>
                    <a:pt x="261" y="530"/>
                  </a:lnTo>
                  <a:lnTo>
                    <a:pt x="240" y="531"/>
                  </a:lnTo>
                  <a:lnTo>
                    <a:pt x="240" y="531"/>
                  </a:lnTo>
                  <a:lnTo>
                    <a:pt x="220" y="530"/>
                  </a:lnTo>
                  <a:lnTo>
                    <a:pt x="201" y="529"/>
                  </a:lnTo>
                  <a:lnTo>
                    <a:pt x="183" y="526"/>
                  </a:lnTo>
                  <a:lnTo>
                    <a:pt x="166" y="522"/>
                  </a:lnTo>
                  <a:lnTo>
                    <a:pt x="150" y="519"/>
                  </a:lnTo>
                  <a:lnTo>
                    <a:pt x="134" y="512"/>
                  </a:lnTo>
                  <a:lnTo>
                    <a:pt x="119" y="506"/>
                  </a:lnTo>
                  <a:lnTo>
                    <a:pt x="106" y="497"/>
                  </a:lnTo>
                  <a:lnTo>
                    <a:pt x="106" y="497"/>
                  </a:lnTo>
                  <a:lnTo>
                    <a:pt x="93" y="488"/>
                  </a:lnTo>
                  <a:lnTo>
                    <a:pt x="82" y="479"/>
                  </a:lnTo>
                  <a:lnTo>
                    <a:pt x="70" y="467"/>
                  </a:lnTo>
                  <a:lnTo>
                    <a:pt x="60" y="456"/>
                  </a:lnTo>
                  <a:lnTo>
                    <a:pt x="51" y="443"/>
                  </a:lnTo>
                  <a:lnTo>
                    <a:pt x="42" y="430"/>
                  </a:lnTo>
                  <a:lnTo>
                    <a:pt x="35" y="415"/>
                  </a:lnTo>
                  <a:lnTo>
                    <a:pt x="27" y="400"/>
                  </a:lnTo>
                  <a:lnTo>
                    <a:pt x="27" y="400"/>
                  </a:lnTo>
                  <a:lnTo>
                    <a:pt x="20" y="383"/>
                  </a:lnTo>
                  <a:lnTo>
                    <a:pt x="15" y="368"/>
                  </a:lnTo>
                  <a:lnTo>
                    <a:pt x="10" y="350"/>
                  </a:lnTo>
                  <a:lnTo>
                    <a:pt x="6" y="333"/>
                  </a:lnTo>
                  <a:lnTo>
                    <a:pt x="4" y="316"/>
                  </a:lnTo>
                  <a:lnTo>
                    <a:pt x="1" y="298"/>
                  </a:lnTo>
                  <a:lnTo>
                    <a:pt x="0" y="28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42"/>
                  </a:lnTo>
                  <a:lnTo>
                    <a:pt x="1" y="223"/>
                  </a:lnTo>
                  <a:lnTo>
                    <a:pt x="4" y="205"/>
                  </a:lnTo>
                  <a:lnTo>
                    <a:pt x="8" y="187"/>
                  </a:lnTo>
                  <a:lnTo>
                    <a:pt x="12" y="170"/>
                  </a:lnTo>
                  <a:lnTo>
                    <a:pt x="17" y="154"/>
                  </a:lnTo>
                  <a:lnTo>
                    <a:pt x="23" y="137"/>
                  </a:lnTo>
                  <a:lnTo>
                    <a:pt x="31" y="122"/>
                  </a:lnTo>
                  <a:lnTo>
                    <a:pt x="31" y="122"/>
                  </a:lnTo>
                  <a:lnTo>
                    <a:pt x="38" y="108"/>
                  </a:lnTo>
                  <a:lnTo>
                    <a:pt x="47" y="93"/>
                  </a:lnTo>
                  <a:lnTo>
                    <a:pt x="58" y="82"/>
                  </a:lnTo>
                  <a:lnTo>
                    <a:pt x="68" y="69"/>
                  </a:lnTo>
                  <a:lnTo>
                    <a:pt x="79" y="59"/>
                  </a:lnTo>
                  <a:lnTo>
                    <a:pt x="91" y="49"/>
                  </a:lnTo>
                  <a:lnTo>
                    <a:pt x="104" y="4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32" y="24"/>
                  </a:lnTo>
                  <a:lnTo>
                    <a:pt x="147" y="18"/>
                  </a:lnTo>
                  <a:lnTo>
                    <a:pt x="161" y="13"/>
                  </a:lnTo>
                  <a:lnTo>
                    <a:pt x="176" y="8"/>
                  </a:lnTo>
                  <a:lnTo>
                    <a:pt x="193" y="5"/>
                  </a:lnTo>
                  <a:lnTo>
                    <a:pt x="208" y="3"/>
                  </a:lnTo>
                  <a:lnTo>
                    <a:pt x="225" y="1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1" y="1"/>
                  </a:lnTo>
                  <a:lnTo>
                    <a:pt x="279" y="3"/>
                  </a:lnTo>
                  <a:lnTo>
                    <a:pt x="297" y="6"/>
                  </a:lnTo>
                  <a:lnTo>
                    <a:pt x="312" y="10"/>
                  </a:lnTo>
                  <a:lnTo>
                    <a:pt x="329" y="15"/>
                  </a:lnTo>
                  <a:lnTo>
                    <a:pt x="344" y="23"/>
                  </a:lnTo>
                  <a:lnTo>
                    <a:pt x="358" y="31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84" y="50"/>
                  </a:lnTo>
                  <a:lnTo>
                    <a:pt x="395" y="61"/>
                  </a:lnTo>
                  <a:lnTo>
                    <a:pt x="407" y="73"/>
                  </a:lnTo>
                  <a:lnTo>
                    <a:pt x="416" y="87"/>
                  </a:lnTo>
                  <a:lnTo>
                    <a:pt x="425" y="101"/>
                  </a:lnTo>
                  <a:lnTo>
                    <a:pt x="432" y="117"/>
                  </a:lnTo>
                  <a:lnTo>
                    <a:pt x="439" y="133"/>
                  </a:lnTo>
                  <a:lnTo>
                    <a:pt x="444" y="150"/>
                  </a:lnTo>
                  <a:lnTo>
                    <a:pt x="377" y="165"/>
                  </a:lnTo>
                  <a:lnTo>
                    <a:pt x="377" y="165"/>
                  </a:lnTo>
                  <a:lnTo>
                    <a:pt x="373" y="152"/>
                  </a:lnTo>
                  <a:lnTo>
                    <a:pt x="367" y="140"/>
                  </a:lnTo>
                  <a:lnTo>
                    <a:pt x="362" y="128"/>
                  </a:lnTo>
                  <a:lnTo>
                    <a:pt x="356" y="118"/>
                  </a:lnTo>
                  <a:lnTo>
                    <a:pt x="349" y="108"/>
                  </a:lnTo>
                  <a:lnTo>
                    <a:pt x="341" y="99"/>
                  </a:lnTo>
                  <a:lnTo>
                    <a:pt x="334" y="91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17" y="78"/>
                  </a:lnTo>
                  <a:lnTo>
                    <a:pt x="308" y="73"/>
                  </a:lnTo>
                  <a:lnTo>
                    <a:pt x="298" y="69"/>
                  </a:lnTo>
                  <a:lnTo>
                    <a:pt x="288" y="65"/>
                  </a:lnTo>
                  <a:lnTo>
                    <a:pt x="276" y="63"/>
                  </a:lnTo>
                  <a:lnTo>
                    <a:pt x="265" y="60"/>
                  </a:lnTo>
                  <a:lnTo>
                    <a:pt x="253" y="59"/>
                  </a:lnTo>
                  <a:lnTo>
                    <a:pt x="240" y="59"/>
                  </a:lnTo>
                  <a:lnTo>
                    <a:pt x="240" y="59"/>
                  </a:lnTo>
                  <a:lnTo>
                    <a:pt x="226" y="59"/>
                  </a:lnTo>
                  <a:lnTo>
                    <a:pt x="212" y="60"/>
                  </a:lnTo>
                  <a:lnTo>
                    <a:pt x="198" y="63"/>
                  </a:lnTo>
                  <a:lnTo>
                    <a:pt x="187" y="65"/>
                  </a:lnTo>
                  <a:lnTo>
                    <a:pt x="174" y="69"/>
                  </a:lnTo>
                  <a:lnTo>
                    <a:pt x="162" y="74"/>
                  </a:lnTo>
                  <a:lnTo>
                    <a:pt x="152" y="81"/>
                  </a:lnTo>
                  <a:lnTo>
                    <a:pt x="142" y="87"/>
                  </a:lnTo>
                  <a:lnTo>
                    <a:pt x="142" y="87"/>
                  </a:lnTo>
                  <a:lnTo>
                    <a:pt x="132" y="95"/>
                  </a:lnTo>
                  <a:lnTo>
                    <a:pt x="123" y="102"/>
                  </a:lnTo>
                  <a:lnTo>
                    <a:pt x="115" y="111"/>
                  </a:lnTo>
                  <a:lnTo>
                    <a:pt x="107" y="120"/>
                  </a:lnTo>
                  <a:lnTo>
                    <a:pt x="101" y="129"/>
                  </a:lnTo>
                  <a:lnTo>
                    <a:pt x="96" y="141"/>
                  </a:lnTo>
                  <a:lnTo>
                    <a:pt x="91" y="151"/>
                  </a:lnTo>
                  <a:lnTo>
                    <a:pt x="86" y="163"/>
                  </a:lnTo>
                  <a:lnTo>
                    <a:pt x="86" y="163"/>
                  </a:lnTo>
                  <a:lnTo>
                    <a:pt x="79" y="187"/>
                  </a:lnTo>
                  <a:lnTo>
                    <a:pt x="74" y="211"/>
                  </a:lnTo>
                  <a:lnTo>
                    <a:pt x="70" y="237"/>
                  </a:lnTo>
                  <a:lnTo>
                    <a:pt x="70" y="261"/>
                  </a:lnTo>
                  <a:lnTo>
                    <a:pt x="70" y="261"/>
                  </a:lnTo>
                  <a:lnTo>
                    <a:pt x="72" y="293"/>
                  </a:lnTo>
                  <a:lnTo>
                    <a:pt x="74" y="323"/>
                  </a:lnTo>
                  <a:lnTo>
                    <a:pt x="81" y="351"/>
                  </a:lnTo>
                  <a:lnTo>
                    <a:pt x="88" y="376"/>
                  </a:lnTo>
                  <a:lnTo>
                    <a:pt x="88" y="376"/>
                  </a:lnTo>
                  <a:lnTo>
                    <a:pt x="93" y="388"/>
                  </a:lnTo>
                  <a:lnTo>
                    <a:pt x="100" y="398"/>
                  </a:lnTo>
                  <a:lnTo>
                    <a:pt x="106" y="409"/>
                  </a:lnTo>
                  <a:lnTo>
                    <a:pt x="114" y="419"/>
                  </a:lnTo>
                  <a:lnTo>
                    <a:pt x="121" y="428"/>
                  </a:lnTo>
                  <a:lnTo>
                    <a:pt x="129" y="435"/>
                  </a:lnTo>
                  <a:lnTo>
                    <a:pt x="138" y="443"/>
                  </a:lnTo>
                  <a:lnTo>
                    <a:pt x="148" y="449"/>
                  </a:lnTo>
                  <a:lnTo>
                    <a:pt x="148" y="449"/>
                  </a:lnTo>
                  <a:lnTo>
                    <a:pt x="169" y="460"/>
                  </a:lnTo>
                  <a:lnTo>
                    <a:pt x="179" y="464"/>
                  </a:lnTo>
                  <a:lnTo>
                    <a:pt x="191" y="467"/>
                  </a:lnTo>
                  <a:lnTo>
                    <a:pt x="201" y="470"/>
                  </a:lnTo>
                  <a:lnTo>
                    <a:pt x="212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49" y="473"/>
                  </a:lnTo>
                  <a:lnTo>
                    <a:pt x="262" y="471"/>
                  </a:lnTo>
                  <a:lnTo>
                    <a:pt x="275" y="469"/>
                  </a:lnTo>
                  <a:lnTo>
                    <a:pt x="288" y="465"/>
                  </a:lnTo>
                  <a:lnTo>
                    <a:pt x="299" y="460"/>
                  </a:lnTo>
                  <a:lnTo>
                    <a:pt x="311" y="455"/>
                  </a:lnTo>
                  <a:lnTo>
                    <a:pt x="321" y="448"/>
                  </a:lnTo>
                  <a:lnTo>
                    <a:pt x="331" y="441"/>
                  </a:lnTo>
                  <a:lnTo>
                    <a:pt x="331" y="441"/>
                  </a:lnTo>
                  <a:lnTo>
                    <a:pt x="341" y="432"/>
                  </a:lnTo>
                  <a:lnTo>
                    <a:pt x="350" y="421"/>
                  </a:lnTo>
                  <a:lnTo>
                    <a:pt x="358" y="411"/>
                  </a:lnTo>
                  <a:lnTo>
                    <a:pt x="364" y="400"/>
                  </a:lnTo>
                  <a:lnTo>
                    <a:pt x="371" y="387"/>
                  </a:lnTo>
                  <a:lnTo>
                    <a:pt x="377" y="373"/>
                  </a:lnTo>
                  <a:lnTo>
                    <a:pt x="381" y="359"/>
                  </a:lnTo>
                  <a:lnTo>
                    <a:pt x="385" y="342"/>
                  </a:lnTo>
                  <a:lnTo>
                    <a:pt x="385" y="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585"/>
            <p:cNvSpPr>
              <a:spLocks noEditPoints="1"/>
            </p:cNvSpPr>
            <p:nvPr/>
          </p:nvSpPr>
          <p:spPr bwMode="auto">
            <a:xfrm>
              <a:off x="458788" y="1725613"/>
              <a:ext cx="388938" cy="422275"/>
            </a:xfrm>
            <a:custGeom>
              <a:avLst/>
              <a:gdLst>
                <a:gd name="T0" fmla="*/ 1 w 490"/>
                <a:gd name="T1" fmla="*/ 242 h 531"/>
                <a:gd name="T2" fmla="*/ 16 w 490"/>
                <a:gd name="T3" fmla="*/ 159 h 531"/>
                <a:gd name="T4" fmla="*/ 52 w 490"/>
                <a:gd name="T5" fmla="*/ 91 h 531"/>
                <a:gd name="T6" fmla="*/ 85 w 490"/>
                <a:gd name="T7" fmla="*/ 55 h 531"/>
                <a:gd name="T8" fmla="*/ 147 w 490"/>
                <a:gd name="T9" fmla="*/ 18 h 531"/>
                <a:gd name="T10" fmla="*/ 218 w 490"/>
                <a:gd name="T11" fmla="*/ 1 h 531"/>
                <a:gd name="T12" fmla="*/ 263 w 490"/>
                <a:gd name="T13" fmla="*/ 0 h 531"/>
                <a:gd name="T14" fmla="*/ 313 w 490"/>
                <a:gd name="T15" fmla="*/ 9 h 531"/>
                <a:gd name="T16" fmla="*/ 359 w 490"/>
                <a:gd name="T17" fmla="*/ 26 h 531"/>
                <a:gd name="T18" fmla="*/ 387 w 490"/>
                <a:gd name="T19" fmla="*/ 44 h 531"/>
                <a:gd name="T20" fmla="*/ 423 w 490"/>
                <a:gd name="T21" fmla="*/ 74 h 531"/>
                <a:gd name="T22" fmla="*/ 452 w 490"/>
                <a:gd name="T23" fmla="*/ 114 h 531"/>
                <a:gd name="T24" fmla="*/ 467 w 490"/>
                <a:gd name="T25" fmla="*/ 145 h 531"/>
                <a:gd name="T26" fmla="*/ 483 w 490"/>
                <a:gd name="T27" fmla="*/ 193 h 531"/>
                <a:gd name="T28" fmla="*/ 490 w 490"/>
                <a:gd name="T29" fmla="*/ 247 h 531"/>
                <a:gd name="T30" fmla="*/ 490 w 490"/>
                <a:gd name="T31" fmla="*/ 286 h 531"/>
                <a:gd name="T32" fmla="*/ 482 w 490"/>
                <a:gd name="T33" fmla="*/ 341 h 531"/>
                <a:gd name="T34" fmla="*/ 467 w 490"/>
                <a:gd name="T35" fmla="*/ 391 h 531"/>
                <a:gd name="T36" fmla="*/ 450 w 490"/>
                <a:gd name="T37" fmla="*/ 421 h 531"/>
                <a:gd name="T38" fmla="*/ 421 w 490"/>
                <a:gd name="T39" fmla="*/ 461 h 531"/>
                <a:gd name="T40" fmla="*/ 383 w 490"/>
                <a:gd name="T41" fmla="*/ 492 h 531"/>
                <a:gd name="T42" fmla="*/ 355 w 490"/>
                <a:gd name="T43" fmla="*/ 507 h 531"/>
                <a:gd name="T44" fmla="*/ 309 w 490"/>
                <a:gd name="T45" fmla="*/ 524 h 531"/>
                <a:gd name="T46" fmla="*/ 262 w 490"/>
                <a:gd name="T47" fmla="*/ 530 h 531"/>
                <a:gd name="T48" fmla="*/ 227 w 490"/>
                <a:gd name="T49" fmla="*/ 530 h 531"/>
                <a:gd name="T50" fmla="*/ 176 w 490"/>
                <a:gd name="T51" fmla="*/ 522 h 531"/>
                <a:gd name="T52" fmla="*/ 130 w 490"/>
                <a:gd name="T53" fmla="*/ 505 h 531"/>
                <a:gd name="T54" fmla="*/ 102 w 490"/>
                <a:gd name="T55" fmla="*/ 487 h 531"/>
                <a:gd name="T56" fmla="*/ 65 w 490"/>
                <a:gd name="T57" fmla="*/ 455 h 531"/>
                <a:gd name="T58" fmla="*/ 37 w 490"/>
                <a:gd name="T59" fmla="*/ 415 h 531"/>
                <a:gd name="T60" fmla="*/ 23 w 490"/>
                <a:gd name="T61" fmla="*/ 385 h 531"/>
                <a:gd name="T62" fmla="*/ 7 w 490"/>
                <a:gd name="T63" fmla="*/ 338 h 531"/>
                <a:gd name="T64" fmla="*/ 0 w 490"/>
                <a:gd name="T65" fmla="*/ 289 h 531"/>
                <a:gd name="T66" fmla="*/ 70 w 490"/>
                <a:gd name="T67" fmla="*/ 274 h 531"/>
                <a:gd name="T68" fmla="*/ 73 w 490"/>
                <a:gd name="T69" fmla="*/ 318 h 531"/>
                <a:gd name="T70" fmla="*/ 89 w 490"/>
                <a:gd name="T71" fmla="*/ 374 h 531"/>
                <a:gd name="T72" fmla="*/ 120 w 490"/>
                <a:gd name="T73" fmla="*/ 420 h 531"/>
                <a:gd name="T74" fmla="*/ 146 w 490"/>
                <a:gd name="T75" fmla="*/ 443 h 531"/>
                <a:gd name="T76" fmla="*/ 192 w 490"/>
                <a:gd name="T77" fmla="*/ 466 h 531"/>
                <a:gd name="T78" fmla="*/ 244 w 490"/>
                <a:gd name="T79" fmla="*/ 473 h 531"/>
                <a:gd name="T80" fmla="*/ 281 w 490"/>
                <a:gd name="T81" fmla="*/ 470 h 531"/>
                <a:gd name="T82" fmla="*/ 330 w 490"/>
                <a:gd name="T83" fmla="*/ 452 h 531"/>
                <a:gd name="T84" fmla="*/ 371 w 490"/>
                <a:gd name="T85" fmla="*/ 419 h 531"/>
                <a:gd name="T86" fmla="*/ 392 w 490"/>
                <a:gd name="T87" fmla="*/ 389 h 531"/>
                <a:gd name="T88" fmla="*/ 413 w 490"/>
                <a:gd name="T89" fmla="*/ 334 h 531"/>
                <a:gd name="T90" fmla="*/ 421 w 490"/>
                <a:gd name="T91" fmla="*/ 266 h 531"/>
                <a:gd name="T92" fmla="*/ 415 w 490"/>
                <a:gd name="T93" fmla="*/ 207 h 531"/>
                <a:gd name="T94" fmla="*/ 399 w 490"/>
                <a:gd name="T95" fmla="*/ 156 h 531"/>
                <a:gd name="T96" fmla="*/ 387 w 490"/>
                <a:gd name="T97" fmla="*/ 134 h 531"/>
                <a:gd name="T98" fmla="*/ 364 w 490"/>
                <a:gd name="T99" fmla="*/ 106 h 531"/>
                <a:gd name="T100" fmla="*/ 337 w 490"/>
                <a:gd name="T101" fmla="*/ 85 h 531"/>
                <a:gd name="T102" fmla="*/ 316 w 490"/>
                <a:gd name="T103" fmla="*/ 73 h 531"/>
                <a:gd name="T104" fmla="*/ 282 w 490"/>
                <a:gd name="T105" fmla="*/ 63 h 531"/>
                <a:gd name="T106" fmla="*/ 245 w 490"/>
                <a:gd name="T107" fmla="*/ 59 h 531"/>
                <a:gd name="T108" fmla="*/ 211 w 490"/>
                <a:gd name="T109" fmla="*/ 61 h 531"/>
                <a:gd name="T110" fmla="*/ 163 w 490"/>
                <a:gd name="T111" fmla="*/ 78 h 531"/>
                <a:gd name="T112" fmla="*/ 121 w 490"/>
                <a:gd name="T113" fmla="*/ 108 h 531"/>
                <a:gd name="T114" fmla="*/ 100 w 490"/>
                <a:gd name="T115" fmla="*/ 137 h 531"/>
                <a:gd name="T116" fmla="*/ 76 w 490"/>
                <a:gd name="T117" fmla="*/ 196 h 531"/>
                <a:gd name="T118" fmla="*/ 70 w 490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531">
                  <a:moveTo>
                    <a:pt x="0" y="273"/>
                  </a:moveTo>
                  <a:lnTo>
                    <a:pt x="0" y="273"/>
                  </a:lnTo>
                  <a:lnTo>
                    <a:pt x="1" y="242"/>
                  </a:lnTo>
                  <a:lnTo>
                    <a:pt x="4" y="213"/>
                  </a:lnTo>
                  <a:lnTo>
                    <a:pt x="10" y="184"/>
                  </a:lnTo>
                  <a:lnTo>
                    <a:pt x="16" y="159"/>
                  </a:lnTo>
                  <a:lnTo>
                    <a:pt x="27" y="134"/>
                  </a:lnTo>
                  <a:lnTo>
                    <a:pt x="38" y="111"/>
                  </a:lnTo>
                  <a:lnTo>
                    <a:pt x="52" y="91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5" y="55"/>
                  </a:lnTo>
                  <a:lnTo>
                    <a:pt x="105" y="41"/>
                  </a:lnTo>
                  <a:lnTo>
                    <a:pt x="125" y="28"/>
                  </a:lnTo>
                  <a:lnTo>
                    <a:pt x="147" y="18"/>
                  </a:lnTo>
                  <a:lnTo>
                    <a:pt x="170" y="10"/>
                  </a:lnTo>
                  <a:lnTo>
                    <a:pt x="194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3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3"/>
                  </a:lnTo>
                  <a:lnTo>
                    <a:pt x="344" y="19"/>
                  </a:lnTo>
                  <a:lnTo>
                    <a:pt x="359" y="26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87" y="44"/>
                  </a:lnTo>
                  <a:lnTo>
                    <a:pt x="400" y="53"/>
                  </a:lnTo>
                  <a:lnTo>
                    <a:pt x="412" y="63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4" y="100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7" y="145"/>
                  </a:lnTo>
                  <a:lnTo>
                    <a:pt x="473" y="160"/>
                  </a:lnTo>
                  <a:lnTo>
                    <a:pt x="478" y="177"/>
                  </a:lnTo>
                  <a:lnTo>
                    <a:pt x="483" y="193"/>
                  </a:lnTo>
                  <a:lnTo>
                    <a:pt x="486" y="211"/>
                  </a:lnTo>
                  <a:lnTo>
                    <a:pt x="488" y="229"/>
                  </a:lnTo>
                  <a:lnTo>
                    <a:pt x="490" y="247"/>
                  </a:lnTo>
                  <a:lnTo>
                    <a:pt x="490" y="266"/>
                  </a:lnTo>
                  <a:lnTo>
                    <a:pt x="490" y="266"/>
                  </a:lnTo>
                  <a:lnTo>
                    <a:pt x="490" y="286"/>
                  </a:lnTo>
                  <a:lnTo>
                    <a:pt x="488" y="305"/>
                  </a:lnTo>
                  <a:lnTo>
                    <a:pt x="486" y="323"/>
                  </a:lnTo>
                  <a:lnTo>
                    <a:pt x="482" y="341"/>
                  </a:lnTo>
                  <a:lnTo>
                    <a:pt x="478" y="357"/>
                  </a:lnTo>
                  <a:lnTo>
                    <a:pt x="473" y="374"/>
                  </a:lnTo>
                  <a:lnTo>
                    <a:pt x="467" y="391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1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6" y="482"/>
                  </a:lnTo>
                  <a:lnTo>
                    <a:pt x="383" y="492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5" y="507"/>
                  </a:lnTo>
                  <a:lnTo>
                    <a:pt x="340" y="514"/>
                  </a:lnTo>
                  <a:lnTo>
                    <a:pt x="325" y="519"/>
                  </a:lnTo>
                  <a:lnTo>
                    <a:pt x="309" y="524"/>
                  </a:lnTo>
                  <a:lnTo>
                    <a:pt x="294" y="526"/>
                  </a:lnTo>
                  <a:lnTo>
                    <a:pt x="277" y="529"/>
                  </a:lnTo>
                  <a:lnTo>
                    <a:pt x="262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9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0" y="505"/>
                  </a:lnTo>
                  <a:lnTo>
                    <a:pt x="115" y="497"/>
                  </a:lnTo>
                  <a:lnTo>
                    <a:pt x="115" y="497"/>
                  </a:lnTo>
                  <a:lnTo>
                    <a:pt x="102" y="487"/>
                  </a:lnTo>
                  <a:lnTo>
                    <a:pt x="89" y="478"/>
                  </a:lnTo>
                  <a:lnTo>
                    <a:pt x="76" y="466"/>
                  </a:lnTo>
                  <a:lnTo>
                    <a:pt x="65" y="455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5"/>
                  </a:lnTo>
                  <a:lnTo>
                    <a:pt x="29" y="401"/>
                  </a:lnTo>
                  <a:lnTo>
                    <a:pt x="29" y="401"/>
                  </a:lnTo>
                  <a:lnTo>
                    <a:pt x="23" y="385"/>
                  </a:lnTo>
                  <a:lnTo>
                    <a:pt x="16" y="370"/>
                  </a:lnTo>
                  <a:lnTo>
                    <a:pt x="11" y="355"/>
                  </a:lnTo>
                  <a:lnTo>
                    <a:pt x="7" y="338"/>
                  </a:lnTo>
                  <a:lnTo>
                    <a:pt x="4" y="323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3"/>
                  </a:lnTo>
                  <a:lnTo>
                    <a:pt x="0" y="273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6"/>
                  </a:lnTo>
                  <a:lnTo>
                    <a:pt x="73" y="318"/>
                  </a:lnTo>
                  <a:lnTo>
                    <a:pt x="76" y="338"/>
                  </a:lnTo>
                  <a:lnTo>
                    <a:pt x="82" y="356"/>
                  </a:lnTo>
                  <a:lnTo>
                    <a:pt x="89" y="374"/>
                  </a:lnTo>
                  <a:lnTo>
                    <a:pt x="98" y="391"/>
                  </a:lnTo>
                  <a:lnTo>
                    <a:pt x="108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3"/>
                  </a:lnTo>
                  <a:lnTo>
                    <a:pt x="146" y="443"/>
                  </a:lnTo>
                  <a:lnTo>
                    <a:pt x="161" y="452"/>
                  </a:lnTo>
                  <a:lnTo>
                    <a:pt x="176" y="460"/>
                  </a:lnTo>
                  <a:lnTo>
                    <a:pt x="192" y="466"/>
                  </a:lnTo>
                  <a:lnTo>
                    <a:pt x="208" y="470"/>
                  </a:lnTo>
                  <a:lnTo>
                    <a:pt x="226" y="473"/>
                  </a:lnTo>
                  <a:lnTo>
                    <a:pt x="244" y="473"/>
                  </a:lnTo>
                  <a:lnTo>
                    <a:pt x="244" y="473"/>
                  </a:lnTo>
                  <a:lnTo>
                    <a:pt x="263" y="473"/>
                  </a:lnTo>
                  <a:lnTo>
                    <a:pt x="281" y="470"/>
                  </a:lnTo>
                  <a:lnTo>
                    <a:pt x="298" y="466"/>
                  </a:lnTo>
                  <a:lnTo>
                    <a:pt x="314" y="460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2"/>
                  </a:lnTo>
                  <a:lnTo>
                    <a:pt x="371" y="419"/>
                  </a:lnTo>
                  <a:lnTo>
                    <a:pt x="371" y="419"/>
                  </a:lnTo>
                  <a:lnTo>
                    <a:pt x="382" y="405"/>
                  </a:lnTo>
                  <a:lnTo>
                    <a:pt x="392" y="389"/>
                  </a:lnTo>
                  <a:lnTo>
                    <a:pt x="401" y="373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19" y="291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19" y="236"/>
                  </a:lnTo>
                  <a:lnTo>
                    <a:pt x="415" y="207"/>
                  </a:lnTo>
                  <a:lnTo>
                    <a:pt x="408" y="181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7" y="134"/>
                  </a:lnTo>
                  <a:lnTo>
                    <a:pt x="381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7" y="99"/>
                  </a:lnTo>
                  <a:lnTo>
                    <a:pt x="346" y="91"/>
                  </a:lnTo>
                  <a:lnTo>
                    <a:pt x="337" y="85"/>
                  </a:lnTo>
                  <a:lnTo>
                    <a:pt x="337" y="85"/>
                  </a:lnTo>
                  <a:lnTo>
                    <a:pt x="327" y="78"/>
                  </a:lnTo>
                  <a:lnTo>
                    <a:pt x="316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3"/>
                  </a:lnTo>
                  <a:lnTo>
                    <a:pt x="271" y="60"/>
                  </a:lnTo>
                  <a:lnTo>
                    <a:pt x="258" y="59"/>
                  </a:lnTo>
                  <a:lnTo>
                    <a:pt x="245" y="59"/>
                  </a:lnTo>
                  <a:lnTo>
                    <a:pt x="245" y="59"/>
                  </a:lnTo>
                  <a:lnTo>
                    <a:pt x="227" y="59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9" y="86"/>
                  </a:lnTo>
                  <a:lnTo>
                    <a:pt x="135" y="96"/>
                  </a:lnTo>
                  <a:lnTo>
                    <a:pt x="121" y="108"/>
                  </a:lnTo>
                  <a:lnTo>
                    <a:pt x="121" y="108"/>
                  </a:lnTo>
                  <a:lnTo>
                    <a:pt x="110" y="122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6" y="196"/>
                  </a:lnTo>
                  <a:lnTo>
                    <a:pt x="73" y="220"/>
                  </a:lnTo>
                  <a:lnTo>
                    <a:pt x="70" y="246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586"/>
            <p:cNvSpPr>
              <a:spLocks/>
            </p:cNvSpPr>
            <p:nvPr/>
          </p:nvSpPr>
          <p:spPr bwMode="auto">
            <a:xfrm>
              <a:off x="909638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6 w 404"/>
                <a:gd name="T17" fmla="*/ 110 h 513"/>
                <a:gd name="T18" fmla="*/ 66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6" y="110"/>
                  </a:lnTo>
                  <a:lnTo>
                    <a:pt x="66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587"/>
            <p:cNvSpPr>
              <a:spLocks/>
            </p:cNvSpPr>
            <p:nvPr/>
          </p:nvSpPr>
          <p:spPr bwMode="auto">
            <a:xfrm>
              <a:off x="1312863" y="1731963"/>
              <a:ext cx="274638" cy="407988"/>
            </a:xfrm>
            <a:custGeom>
              <a:avLst/>
              <a:gdLst>
                <a:gd name="T0" fmla="*/ 0 w 347"/>
                <a:gd name="T1" fmla="*/ 513 h 513"/>
                <a:gd name="T2" fmla="*/ 0 w 347"/>
                <a:gd name="T3" fmla="*/ 0 h 513"/>
                <a:gd name="T4" fmla="*/ 347 w 347"/>
                <a:gd name="T5" fmla="*/ 0 h 513"/>
                <a:gd name="T6" fmla="*/ 347 w 347"/>
                <a:gd name="T7" fmla="*/ 60 h 513"/>
                <a:gd name="T8" fmla="*/ 69 w 347"/>
                <a:gd name="T9" fmla="*/ 60 h 513"/>
                <a:gd name="T10" fmla="*/ 69 w 347"/>
                <a:gd name="T11" fmla="*/ 220 h 513"/>
                <a:gd name="T12" fmla="*/ 309 w 347"/>
                <a:gd name="T13" fmla="*/ 220 h 513"/>
                <a:gd name="T14" fmla="*/ 309 w 347"/>
                <a:gd name="T15" fmla="*/ 280 h 513"/>
                <a:gd name="T16" fmla="*/ 69 w 347"/>
                <a:gd name="T17" fmla="*/ 280 h 513"/>
                <a:gd name="T18" fmla="*/ 69 w 347"/>
                <a:gd name="T19" fmla="*/ 513 h 513"/>
                <a:gd name="T20" fmla="*/ 0 w 347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513">
                  <a:moveTo>
                    <a:pt x="0" y="513"/>
                  </a:moveTo>
                  <a:lnTo>
                    <a:pt x="0" y="0"/>
                  </a:lnTo>
                  <a:lnTo>
                    <a:pt x="347" y="0"/>
                  </a:lnTo>
                  <a:lnTo>
                    <a:pt x="347" y="60"/>
                  </a:lnTo>
                  <a:lnTo>
                    <a:pt x="69" y="60"/>
                  </a:lnTo>
                  <a:lnTo>
                    <a:pt x="69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9" y="280"/>
                  </a:lnTo>
                  <a:lnTo>
                    <a:pt x="69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Rectangle 588"/>
            <p:cNvSpPr>
              <a:spLocks noChangeArrowheads="1"/>
            </p:cNvSpPr>
            <p:nvPr/>
          </p:nvSpPr>
          <p:spPr bwMode="auto">
            <a:xfrm>
              <a:off x="164147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589"/>
            <p:cNvSpPr>
              <a:spLocks noEditPoints="1"/>
            </p:cNvSpPr>
            <p:nvPr/>
          </p:nvSpPr>
          <p:spPr bwMode="auto">
            <a:xfrm>
              <a:off x="1778000" y="1731963"/>
              <a:ext cx="336550" cy="407988"/>
            </a:xfrm>
            <a:custGeom>
              <a:avLst/>
              <a:gdLst>
                <a:gd name="T0" fmla="*/ 0 w 423"/>
                <a:gd name="T1" fmla="*/ 0 h 513"/>
                <a:gd name="T2" fmla="*/ 176 w 423"/>
                <a:gd name="T3" fmla="*/ 0 h 513"/>
                <a:gd name="T4" fmla="*/ 229 w 423"/>
                <a:gd name="T5" fmla="*/ 3 h 513"/>
                <a:gd name="T6" fmla="*/ 267 w 423"/>
                <a:gd name="T7" fmla="*/ 8 h 513"/>
                <a:gd name="T8" fmla="*/ 289 w 423"/>
                <a:gd name="T9" fmla="*/ 14 h 513"/>
                <a:gd name="T10" fmla="*/ 326 w 423"/>
                <a:gd name="T11" fmla="*/ 32 h 513"/>
                <a:gd name="T12" fmla="*/ 343 w 423"/>
                <a:gd name="T13" fmla="*/ 45 h 513"/>
                <a:gd name="T14" fmla="*/ 362 w 423"/>
                <a:gd name="T15" fmla="*/ 63 h 513"/>
                <a:gd name="T16" fmla="*/ 379 w 423"/>
                <a:gd name="T17" fmla="*/ 83 h 513"/>
                <a:gd name="T18" fmla="*/ 393 w 423"/>
                <a:gd name="T19" fmla="*/ 106 h 513"/>
                <a:gd name="T20" fmla="*/ 404 w 423"/>
                <a:gd name="T21" fmla="*/ 132 h 513"/>
                <a:gd name="T22" fmla="*/ 412 w 423"/>
                <a:gd name="T23" fmla="*/ 160 h 513"/>
                <a:gd name="T24" fmla="*/ 422 w 423"/>
                <a:gd name="T25" fmla="*/ 220 h 513"/>
                <a:gd name="T26" fmla="*/ 423 w 423"/>
                <a:gd name="T27" fmla="*/ 254 h 513"/>
                <a:gd name="T28" fmla="*/ 421 w 423"/>
                <a:gd name="T29" fmla="*/ 309 h 513"/>
                <a:gd name="T30" fmla="*/ 411 w 423"/>
                <a:gd name="T31" fmla="*/ 357 h 513"/>
                <a:gd name="T32" fmla="*/ 403 w 423"/>
                <a:gd name="T33" fmla="*/ 379 h 513"/>
                <a:gd name="T34" fmla="*/ 385 w 423"/>
                <a:gd name="T35" fmla="*/ 416 h 513"/>
                <a:gd name="T36" fmla="*/ 375 w 423"/>
                <a:gd name="T37" fmla="*/ 433 h 513"/>
                <a:gd name="T38" fmla="*/ 353 w 423"/>
                <a:gd name="T39" fmla="*/ 458 h 513"/>
                <a:gd name="T40" fmla="*/ 329 w 423"/>
                <a:gd name="T41" fmla="*/ 479 h 513"/>
                <a:gd name="T42" fmla="*/ 315 w 423"/>
                <a:gd name="T43" fmla="*/ 487 h 513"/>
                <a:gd name="T44" fmla="*/ 284 w 423"/>
                <a:gd name="T45" fmla="*/ 499 h 513"/>
                <a:gd name="T46" fmla="*/ 267 w 423"/>
                <a:gd name="T47" fmla="*/ 505 h 513"/>
                <a:gd name="T48" fmla="*/ 229 w 423"/>
                <a:gd name="T49" fmla="*/ 511 h 513"/>
                <a:gd name="T50" fmla="*/ 185 w 423"/>
                <a:gd name="T51" fmla="*/ 513 h 513"/>
                <a:gd name="T52" fmla="*/ 68 w 423"/>
                <a:gd name="T53" fmla="*/ 453 h 513"/>
                <a:gd name="T54" fmla="*/ 178 w 423"/>
                <a:gd name="T55" fmla="*/ 453 h 513"/>
                <a:gd name="T56" fmla="*/ 223 w 423"/>
                <a:gd name="T57" fmla="*/ 451 h 513"/>
                <a:gd name="T58" fmla="*/ 257 w 423"/>
                <a:gd name="T59" fmla="*/ 443 h 513"/>
                <a:gd name="T60" fmla="*/ 270 w 423"/>
                <a:gd name="T61" fmla="*/ 438 h 513"/>
                <a:gd name="T62" fmla="*/ 293 w 423"/>
                <a:gd name="T63" fmla="*/ 425 h 513"/>
                <a:gd name="T64" fmla="*/ 303 w 423"/>
                <a:gd name="T65" fmla="*/ 417 h 513"/>
                <a:gd name="T66" fmla="*/ 324 w 423"/>
                <a:gd name="T67" fmla="*/ 388 h 513"/>
                <a:gd name="T68" fmla="*/ 340 w 423"/>
                <a:gd name="T69" fmla="*/ 352 h 513"/>
                <a:gd name="T70" fmla="*/ 347 w 423"/>
                <a:gd name="T71" fmla="*/ 330 h 513"/>
                <a:gd name="T72" fmla="*/ 353 w 423"/>
                <a:gd name="T73" fmla="*/ 280 h 513"/>
                <a:gd name="T74" fmla="*/ 354 w 423"/>
                <a:gd name="T75" fmla="*/ 254 h 513"/>
                <a:gd name="T76" fmla="*/ 352 w 423"/>
                <a:gd name="T77" fmla="*/ 215 h 513"/>
                <a:gd name="T78" fmla="*/ 347 w 423"/>
                <a:gd name="T79" fmla="*/ 182 h 513"/>
                <a:gd name="T80" fmla="*/ 339 w 423"/>
                <a:gd name="T81" fmla="*/ 154 h 513"/>
                <a:gd name="T82" fmla="*/ 327 w 423"/>
                <a:gd name="T83" fmla="*/ 129 h 513"/>
                <a:gd name="T84" fmla="*/ 321 w 423"/>
                <a:gd name="T85" fmla="*/ 119 h 513"/>
                <a:gd name="T86" fmla="*/ 306 w 423"/>
                <a:gd name="T87" fmla="*/ 101 h 513"/>
                <a:gd name="T88" fmla="*/ 290 w 423"/>
                <a:gd name="T89" fmla="*/ 86 h 513"/>
                <a:gd name="T90" fmla="*/ 272 w 423"/>
                <a:gd name="T91" fmla="*/ 76 h 513"/>
                <a:gd name="T92" fmla="*/ 263 w 423"/>
                <a:gd name="T93" fmla="*/ 72 h 513"/>
                <a:gd name="T94" fmla="*/ 228 w 423"/>
                <a:gd name="T95" fmla="*/ 64 h 513"/>
                <a:gd name="T96" fmla="*/ 175 w 423"/>
                <a:gd name="T97" fmla="*/ 60 h 513"/>
                <a:gd name="T98" fmla="*/ 68 w 423"/>
                <a:gd name="T99" fmla="*/ 4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13">
                  <a:moveTo>
                    <a:pt x="0" y="513"/>
                  </a:moveTo>
                  <a:lnTo>
                    <a:pt x="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205" y="1"/>
                  </a:lnTo>
                  <a:lnTo>
                    <a:pt x="229" y="3"/>
                  </a:lnTo>
                  <a:lnTo>
                    <a:pt x="251" y="4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89" y="14"/>
                  </a:lnTo>
                  <a:lnTo>
                    <a:pt x="308" y="22"/>
                  </a:lnTo>
                  <a:lnTo>
                    <a:pt x="326" y="32"/>
                  </a:lnTo>
                  <a:lnTo>
                    <a:pt x="343" y="45"/>
                  </a:lnTo>
                  <a:lnTo>
                    <a:pt x="343" y="45"/>
                  </a:lnTo>
                  <a:lnTo>
                    <a:pt x="353" y="54"/>
                  </a:lnTo>
                  <a:lnTo>
                    <a:pt x="362" y="63"/>
                  </a:lnTo>
                  <a:lnTo>
                    <a:pt x="371" y="73"/>
                  </a:lnTo>
                  <a:lnTo>
                    <a:pt x="379" y="83"/>
                  </a:lnTo>
                  <a:lnTo>
                    <a:pt x="386" y="95"/>
                  </a:lnTo>
                  <a:lnTo>
                    <a:pt x="393" y="106"/>
                  </a:lnTo>
                  <a:lnTo>
                    <a:pt x="398" y="119"/>
                  </a:lnTo>
                  <a:lnTo>
                    <a:pt x="404" y="132"/>
                  </a:lnTo>
                  <a:lnTo>
                    <a:pt x="404" y="132"/>
                  </a:lnTo>
                  <a:lnTo>
                    <a:pt x="412" y="160"/>
                  </a:lnTo>
                  <a:lnTo>
                    <a:pt x="418" y="189"/>
                  </a:lnTo>
                  <a:lnTo>
                    <a:pt x="422" y="220"/>
                  </a:lnTo>
                  <a:lnTo>
                    <a:pt x="423" y="254"/>
                  </a:lnTo>
                  <a:lnTo>
                    <a:pt x="423" y="254"/>
                  </a:lnTo>
                  <a:lnTo>
                    <a:pt x="423" y="283"/>
                  </a:lnTo>
                  <a:lnTo>
                    <a:pt x="421" y="309"/>
                  </a:lnTo>
                  <a:lnTo>
                    <a:pt x="416" y="334"/>
                  </a:lnTo>
                  <a:lnTo>
                    <a:pt x="411" y="357"/>
                  </a:lnTo>
                  <a:lnTo>
                    <a:pt x="411" y="357"/>
                  </a:lnTo>
                  <a:lnTo>
                    <a:pt x="403" y="379"/>
                  </a:lnTo>
                  <a:lnTo>
                    <a:pt x="394" y="400"/>
                  </a:lnTo>
                  <a:lnTo>
                    <a:pt x="385" y="416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64" y="447"/>
                  </a:lnTo>
                  <a:lnTo>
                    <a:pt x="353" y="458"/>
                  </a:lnTo>
                  <a:lnTo>
                    <a:pt x="341" y="470"/>
                  </a:lnTo>
                  <a:lnTo>
                    <a:pt x="329" y="479"/>
                  </a:lnTo>
                  <a:lnTo>
                    <a:pt x="329" y="479"/>
                  </a:lnTo>
                  <a:lnTo>
                    <a:pt x="315" y="487"/>
                  </a:lnTo>
                  <a:lnTo>
                    <a:pt x="301" y="494"/>
                  </a:lnTo>
                  <a:lnTo>
                    <a:pt x="284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48" y="508"/>
                  </a:lnTo>
                  <a:lnTo>
                    <a:pt x="229" y="511"/>
                  </a:lnTo>
                  <a:lnTo>
                    <a:pt x="207" y="513"/>
                  </a:lnTo>
                  <a:lnTo>
                    <a:pt x="185" y="513"/>
                  </a:lnTo>
                  <a:lnTo>
                    <a:pt x="0" y="513"/>
                  </a:lnTo>
                  <a:close/>
                  <a:moveTo>
                    <a:pt x="68" y="453"/>
                  </a:moveTo>
                  <a:lnTo>
                    <a:pt x="178" y="453"/>
                  </a:lnTo>
                  <a:lnTo>
                    <a:pt x="178" y="453"/>
                  </a:lnTo>
                  <a:lnTo>
                    <a:pt x="201" y="452"/>
                  </a:lnTo>
                  <a:lnTo>
                    <a:pt x="223" y="451"/>
                  </a:lnTo>
                  <a:lnTo>
                    <a:pt x="240" y="448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70" y="438"/>
                  </a:lnTo>
                  <a:lnTo>
                    <a:pt x="283" y="432"/>
                  </a:lnTo>
                  <a:lnTo>
                    <a:pt x="293" y="425"/>
                  </a:lnTo>
                  <a:lnTo>
                    <a:pt x="303" y="417"/>
                  </a:lnTo>
                  <a:lnTo>
                    <a:pt x="303" y="417"/>
                  </a:lnTo>
                  <a:lnTo>
                    <a:pt x="315" y="403"/>
                  </a:lnTo>
                  <a:lnTo>
                    <a:pt x="324" y="388"/>
                  </a:lnTo>
                  <a:lnTo>
                    <a:pt x="333" y="371"/>
                  </a:lnTo>
                  <a:lnTo>
                    <a:pt x="340" y="352"/>
                  </a:lnTo>
                  <a:lnTo>
                    <a:pt x="340" y="352"/>
                  </a:lnTo>
                  <a:lnTo>
                    <a:pt x="347" y="330"/>
                  </a:lnTo>
                  <a:lnTo>
                    <a:pt x="350" y="307"/>
                  </a:lnTo>
                  <a:lnTo>
                    <a:pt x="353" y="280"/>
                  </a:lnTo>
                  <a:lnTo>
                    <a:pt x="354" y="254"/>
                  </a:lnTo>
                  <a:lnTo>
                    <a:pt x="354" y="254"/>
                  </a:lnTo>
                  <a:lnTo>
                    <a:pt x="353" y="233"/>
                  </a:lnTo>
                  <a:lnTo>
                    <a:pt x="352" y="215"/>
                  </a:lnTo>
                  <a:lnTo>
                    <a:pt x="350" y="198"/>
                  </a:lnTo>
                  <a:lnTo>
                    <a:pt x="347" y="182"/>
                  </a:lnTo>
                  <a:lnTo>
                    <a:pt x="344" y="166"/>
                  </a:lnTo>
                  <a:lnTo>
                    <a:pt x="339" y="154"/>
                  </a:lnTo>
                  <a:lnTo>
                    <a:pt x="334" y="141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1" y="119"/>
                  </a:lnTo>
                  <a:lnTo>
                    <a:pt x="313" y="109"/>
                  </a:lnTo>
                  <a:lnTo>
                    <a:pt x="306" y="101"/>
                  </a:lnTo>
                  <a:lnTo>
                    <a:pt x="298" y="93"/>
                  </a:lnTo>
                  <a:lnTo>
                    <a:pt x="290" y="86"/>
                  </a:lnTo>
                  <a:lnTo>
                    <a:pt x="281" y="81"/>
                  </a:lnTo>
                  <a:lnTo>
                    <a:pt x="272" y="76"/>
                  </a:lnTo>
                  <a:lnTo>
                    <a:pt x="263" y="72"/>
                  </a:lnTo>
                  <a:lnTo>
                    <a:pt x="263" y="72"/>
                  </a:lnTo>
                  <a:lnTo>
                    <a:pt x="248" y="67"/>
                  </a:lnTo>
                  <a:lnTo>
                    <a:pt x="228" y="64"/>
                  </a:lnTo>
                  <a:lnTo>
                    <a:pt x="203" y="61"/>
                  </a:lnTo>
                  <a:lnTo>
                    <a:pt x="175" y="60"/>
                  </a:lnTo>
                  <a:lnTo>
                    <a:pt x="68" y="60"/>
                  </a:lnTo>
                  <a:lnTo>
                    <a:pt x="68" y="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590"/>
            <p:cNvSpPr>
              <a:spLocks/>
            </p:cNvSpPr>
            <p:nvPr/>
          </p:nvSpPr>
          <p:spPr bwMode="auto">
            <a:xfrm>
              <a:off x="2179638" y="1731963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1 w 383"/>
                <a:gd name="T5" fmla="*/ 0 h 513"/>
                <a:gd name="T6" fmla="*/ 371 w 383"/>
                <a:gd name="T7" fmla="*/ 60 h 513"/>
                <a:gd name="T8" fmla="*/ 68 w 383"/>
                <a:gd name="T9" fmla="*/ 60 h 513"/>
                <a:gd name="T10" fmla="*/ 68 w 383"/>
                <a:gd name="T11" fmla="*/ 218 h 513"/>
                <a:gd name="T12" fmla="*/ 352 w 383"/>
                <a:gd name="T13" fmla="*/ 218 h 513"/>
                <a:gd name="T14" fmla="*/ 352 w 383"/>
                <a:gd name="T15" fmla="*/ 278 h 513"/>
                <a:gd name="T16" fmla="*/ 68 w 383"/>
                <a:gd name="T17" fmla="*/ 278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8"/>
                  </a:lnTo>
                  <a:lnTo>
                    <a:pt x="352" y="218"/>
                  </a:lnTo>
                  <a:lnTo>
                    <a:pt x="352" y="278"/>
                  </a:lnTo>
                  <a:lnTo>
                    <a:pt x="68" y="278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591"/>
            <p:cNvSpPr>
              <a:spLocks/>
            </p:cNvSpPr>
            <p:nvPr/>
          </p:nvSpPr>
          <p:spPr bwMode="auto">
            <a:xfrm>
              <a:off x="2536825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8 w 404"/>
                <a:gd name="T7" fmla="*/ 403 h 513"/>
                <a:gd name="T8" fmla="*/ 338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3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8" y="403"/>
                  </a:lnTo>
                  <a:lnTo>
                    <a:pt x="338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3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592"/>
            <p:cNvSpPr>
              <a:spLocks/>
            </p:cNvSpPr>
            <p:nvPr/>
          </p:nvSpPr>
          <p:spPr bwMode="auto">
            <a:xfrm>
              <a:off x="2901950" y="1731963"/>
              <a:ext cx="323850" cy="407988"/>
            </a:xfrm>
            <a:custGeom>
              <a:avLst/>
              <a:gdLst>
                <a:gd name="T0" fmla="*/ 170 w 407"/>
                <a:gd name="T1" fmla="*/ 513 h 513"/>
                <a:gd name="T2" fmla="*/ 170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8 w 407"/>
                <a:gd name="T13" fmla="*/ 60 h 513"/>
                <a:gd name="T14" fmla="*/ 238 w 407"/>
                <a:gd name="T15" fmla="*/ 513 h 513"/>
                <a:gd name="T16" fmla="*/ 170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70" y="513"/>
                  </a:moveTo>
                  <a:lnTo>
                    <a:pt x="17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8" y="60"/>
                  </a:lnTo>
                  <a:lnTo>
                    <a:pt x="238" y="513"/>
                  </a:lnTo>
                  <a:lnTo>
                    <a:pt x="17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Rectangle 593"/>
            <p:cNvSpPr>
              <a:spLocks noChangeArrowheads="1"/>
            </p:cNvSpPr>
            <p:nvPr/>
          </p:nvSpPr>
          <p:spPr bwMode="auto">
            <a:xfrm>
              <a:off x="327342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594"/>
            <p:cNvSpPr>
              <a:spLocks noEditPoints="1"/>
            </p:cNvSpPr>
            <p:nvPr/>
          </p:nvSpPr>
          <p:spPr bwMode="auto">
            <a:xfrm>
              <a:off x="3367088" y="1731963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1 w 479"/>
                <a:gd name="T9" fmla="*/ 513 h 513"/>
                <a:gd name="T10" fmla="*/ 342 w 479"/>
                <a:gd name="T11" fmla="*/ 359 h 513"/>
                <a:gd name="T12" fmla="*/ 128 w 479"/>
                <a:gd name="T13" fmla="*/ 359 h 513"/>
                <a:gd name="T14" fmla="*/ 71 w 479"/>
                <a:gd name="T15" fmla="*/ 513 h 513"/>
                <a:gd name="T16" fmla="*/ 0 w 479"/>
                <a:gd name="T17" fmla="*/ 513 h 513"/>
                <a:gd name="T18" fmla="*/ 147 w 479"/>
                <a:gd name="T19" fmla="*/ 302 h 513"/>
                <a:gd name="T20" fmla="*/ 321 w 479"/>
                <a:gd name="T21" fmla="*/ 302 h 513"/>
                <a:gd name="T22" fmla="*/ 267 w 479"/>
                <a:gd name="T23" fmla="*/ 160 h 513"/>
                <a:gd name="T24" fmla="*/ 267 w 479"/>
                <a:gd name="T25" fmla="*/ 160 h 513"/>
                <a:gd name="T26" fmla="*/ 247 w 479"/>
                <a:gd name="T27" fmla="*/ 101 h 513"/>
                <a:gd name="T28" fmla="*/ 231 w 479"/>
                <a:gd name="T29" fmla="*/ 54 h 513"/>
                <a:gd name="T30" fmla="*/ 231 w 479"/>
                <a:gd name="T31" fmla="*/ 54 h 513"/>
                <a:gd name="T32" fmla="*/ 226 w 479"/>
                <a:gd name="T33" fmla="*/ 79 h 513"/>
                <a:gd name="T34" fmla="*/ 220 w 479"/>
                <a:gd name="T35" fmla="*/ 104 h 513"/>
                <a:gd name="T36" fmla="*/ 212 w 479"/>
                <a:gd name="T37" fmla="*/ 128 h 513"/>
                <a:gd name="T38" fmla="*/ 203 w 479"/>
                <a:gd name="T39" fmla="*/ 152 h 513"/>
                <a:gd name="T40" fmla="*/ 147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1" y="513"/>
                  </a:lnTo>
                  <a:lnTo>
                    <a:pt x="342" y="359"/>
                  </a:lnTo>
                  <a:lnTo>
                    <a:pt x="128" y="359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7" y="302"/>
                  </a:moveTo>
                  <a:lnTo>
                    <a:pt x="321" y="302"/>
                  </a:lnTo>
                  <a:lnTo>
                    <a:pt x="267" y="160"/>
                  </a:lnTo>
                  <a:lnTo>
                    <a:pt x="267" y="160"/>
                  </a:lnTo>
                  <a:lnTo>
                    <a:pt x="247" y="101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6" y="79"/>
                  </a:lnTo>
                  <a:lnTo>
                    <a:pt x="220" y="104"/>
                  </a:lnTo>
                  <a:lnTo>
                    <a:pt x="212" y="128"/>
                  </a:lnTo>
                  <a:lnTo>
                    <a:pt x="203" y="152"/>
                  </a:lnTo>
                  <a:lnTo>
                    <a:pt x="147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595"/>
            <p:cNvSpPr>
              <a:spLocks/>
            </p:cNvSpPr>
            <p:nvPr/>
          </p:nvSpPr>
          <p:spPr bwMode="auto">
            <a:xfrm>
              <a:off x="3784600" y="1731963"/>
              <a:ext cx="254000" cy="407988"/>
            </a:xfrm>
            <a:custGeom>
              <a:avLst/>
              <a:gdLst>
                <a:gd name="T0" fmla="*/ 0 w 320"/>
                <a:gd name="T1" fmla="*/ 513 h 513"/>
                <a:gd name="T2" fmla="*/ 0 w 320"/>
                <a:gd name="T3" fmla="*/ 0 h 513"/>
                <a:gd name="T4" fmla="*/ 68 w 320"/>
                <a:gd name="T5" fmla="*/ 0 h 513"/>
                <a:gd name="T6" fmla="*/ 68 w 320"/>
                <a:gd name="T7" fmla="*/ 453 h 513"/>
                <a:gd name="T8" fmla="*/ 320 w 320"/>
                <a:gd name="T9" fmla="*/ 453 h 513"/>
                <a:gd name="T10" fmla="*/ 320 w 320"/>
                <a:gd name="T11" fmla="*/ 513 h 513"/>
                <a:gd name="T12" fmla="*/ 0 w 320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0" y="453"/>
                  </a:lnTo>
                  <a:lnTo>
                    <a:pt x="320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5" name="Groupe 94"/>
          <p:cNvGrpSpPr/>
          <p:nvPr/>
        </p:nvGrpSpPr>
        <p:grpSpPr>
          <a:xfrm>
            <a:off x="1887285" y="9658343"/>
            <a:ext cx="1189106" cy="60449"/>
            <a:chOff x="79375" y="2408238"/>
            <a:chExt cx="9128126" cy="422276"/>
          </a:xfrm>
        </p:grpSpPr>
        <p:sp>
          <p:nvSpPr>
            <p:cNvPr id="96" name="Freeform 596"/>
            <p:cNvSpPr>
              <a:spLocks noEditPoints="1"/>
            </p:cNvSpPr>
            <p:nvPr/>
          </p:nvSpPr>
          <p:spPr bwMode="auto">
            <a:xfrm>
              <a:off x="79375" y="2416176"/>
              <a:ext cx="309563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7 w 392"/>
                <a:gd name="T5" fmla="*/ 2 h 513"/>
                <a:gd name="T6" fmla="*/ 271 w 392"/>
                <a:gd name="T7" fmla="*/ 5 h 513"/>
                <a:gd name="T8" fmla="*/ 307 w 392"/>
                <a:gd name="T9" fmla="*/ 14 h 513"/>
                <a:gd name="T10" fmla="*/ 335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2 w 392"/>
                <a:gd name="T23" fmla="*/ 165 h 513"/>
                <a:gd name="T24" fmla="*/ 386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51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1 w 392"/>
                <a:gd name="T45" fmla="*/ 244 h 513"/>
                <a:gd name="T46" fmla="*/ 232 w 392"/>
                <a:gd name="T47" fmla="*/ 243 h 513"/>
                <a:gd name="T48" fmla="*/ 257 w 392"/>
                <a:gd name="T49" fmla="*/ 238 h 513"/>
                <a:gd name="T50" fmla="*/ 278 w 392"/>
                <a:gd name="T51" fmla="*/ 230 h 513"/>
                <a:gd name="T52" fmla="*/ 294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6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9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90" y="8"/>
                  </a:lnTo>
                  <a:lnTo>
                    <a:pt x="307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2" y="165"/>
                  </a:lnTo>
                  <a:lnTo>
                    <a:pt x="389" y="180"/>
                  </a:lnTo>
                  <a:lnTo>
                    <a:pt x="386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60" y="248"/>
                  </a:lnTo>
                  <a:lnTo>
                    <a:pt x="351" y="259"/>
                  </a:lnTo>
                  <a:lnTo>
                    <a:pt x="351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7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597"/>
            <p:cNvSpPr>
              <a:spLocks noEditPoints="1"/>
            </p:cNvSpPr>
            <p:nvPr/>
          </p:nvSpPr>
          <p:spPr bwMode="auto">
            <a:xfrm>
              <a:off x="439738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8 w 452"/>
                <a:gd name="T3" fmla="*/ 0 h 513"/>
                <a:gd name="T4" fmla="*/ 288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7 w 452"/>
                <a:gd name="T11" fmla="*/ 26 h 513"/>
                <a:gd name="T12" fmla="*/ 371 w 452"/>
                <a:gd name="T13" fmla="*/ 39 h 513"/>
                <a:gd name="T14" fmla="*/ 389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8 w 452"/>
                <a:gd name="T23" fmla="*/ 166 h 513"/>
                <a:gd name="T24" fmla="*/ 402 w 452"/>
                <a:gd name="T25" fmla="*/ 190 h 513"/>
                <a:gd name="T26" fmla="*/ 390 w 452"/>
                <a:gd name="T27" fmla="*/ 212 h 513"/>
                <a:gd name="T28" fmla="*/ 375 w 452"/>
                <a:gd name="T29" fmla="*/ 231 h 513"/>
                <a:gd name="T30" fmla="*/ 365 w 452"/>
                <a:gd name="T31" fmla="*/ 240 h 513"/>
                <a:gd name="T32" fmla="*/ 343 w 452"/>
                <a:gd name="T33" fmla="*/ 256 h 513"/>
                <a:gd name="T34" fmla="*/ 316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8 w 452"/>
                <a:gd name="T41" fmla="*/ 299 h 513"/>
                <a:gd name="T42" fmla="*/ 307 w 452"/>
                <a:gd name="T43" fmla="*/ 306 h 513"/>
                <a:gd name="T44" fmla="*/ 335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1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3 w 452"/>
                <a:gd name="T73" fmla="*/ 221 h 513"/>
                <a:gd name="T74" fmla="*/ 287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3 w 452"/>
                <a:gd name="T81" fmla="*/ 175 h 513"/>
                <a:gd name="T82" fmla="*/ 339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4 w 452"/>
                <a:gd name="T89" fmla="*/ 107 h 513"/>
                <a:gd name="T90" fmla="*/ 325 w 452"/>
                <a:gd name="T91" fmla="*/ 93 h 513"/>
                <a:gd name="T92" fmla="*/ 314 w 452"/>
                <a:gd name="T93" fmla="*/ 80 h 513"/>
                <a:gd name="T94" fmla="*/ 307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4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60" y="1"/>
                  </a:lnTo>
                  <a:lnTo>
                    <a:pt x="288" y="3"/>
                  </a:lnTo>
                  <a:lnTo>
                    <a:pt x="312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7" y="26"/>
                  </a:lnTo>
                  <a:lnTo>
                    <a:pt x="363" y="33"/>
                  </a:lnTo>
                  <a:lnTo>
                    <a:pt x="371" y="39"/>
                  </a:lnTo>
                  <a:lnTo>
                    <a:pt x="377" y="46"/>
                  </a:lnTo>
                  <a:lnTo>
                    <a:pt x="389" y="62"/>
                  </a:lnTo>
                  <a:lnTo>
                    <a:pt x="389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6" y="179"/>
                  </a:lnTo>
                  <a:lnTo>
                    <a:pt x="402" y="190"/>
                  </a:lnTo>
                  <a:lnTo>
                    <a:pt x="397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5" y="231"/>
                  </a:lnTo>
                  <a:lnTo>
                    <a:pt x="375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30" y="262"/>
                  </a:lnTo>
                  <a:lnTo>
                    <a:pt x="316" y="268"/>
                  </a:lnTo>
                  <a:lnTo>
                    <a:pt x="301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7" y="306"/>
                  </a:lnTo>
                  <a:lnTo>
                    <a:pt x="307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1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1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7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3" y="221"/>
                  </a:lnTo>
                  <a:lnTo>
                    <a:pt x="287" y="217"/>
                  </a:lnTo>
                  <a:lnTo>
                    <a:pt x="287" y="217"/>
                  </a:lnTo>
                  <a:lnTo>
                    <a:pt x="299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3" y="175"/>
                  </a:lnTo>
                  <a:lnTo>
                    <a:pt x="337" y="163"/>
                  </a:lnTo>
                  <a:lnTo>
                    <a:pt x="339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7" y="115"/>
                  </a:lnTo>
                  <a:lnTo>
                    <a:pt x="334" y="107"/>
                  </a:lnTo>
                  <a:lnTo>
                    <a:pt x="330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07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80" y="62"/>
                  </a:lnTo>
                  <a:lnTo>
                    <a:pt x="269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598"/>
            <p:cNvSpPr>
              <a:spLocks noEditPoints="1"/>
            </p:cNvSpPr>
            <p:nvPr/>
          </p:nvSpPr>
          <p:spPr bwMode="auto">
            <a:xfrm>
              <a:off x="811213" y="2408238"/>
              <a:ext cx="388938" cy="422275"/>
            </a:xfrm>
            <a:custGeom>
              <a:avLst/>
              <a:gdLst>
                <a:gd name="T0" fmla="*/ 1 w 489"/>
                <a:gd name="T1" fmla="*/ 242 h 531"/>
                <a:gd name="T2" fmla="*/ 16 w 489"/>
                <a:gd name="T3" fmla="*/ 158 h 531"/>
                <a:gd name="T4" fmla="*/ 52 w 489"/>
                <a:gd name="T5" fmla="*/ 90 h 531"/>
                <a:gd name="T6" fmla="*/ 85 w 489"/>
                <a:gd name="T7" fmla="*/ 55 h 531"/>
                <a:gd name="T8" fmla="*/ 147 w 489"/>
                <a:gd name="T9" fmla="*/ 17 h 531"/>
                <a:gd name="T10" fmla="*/ 218 w 489"/>
                <a:gd name="T11" fmla="*/ 1 h 531"/>
                <a:gd name="T12" fmla="*/ 263 w 489"/>
                <a:gd name="T13" fmla="*/ 0 h 531"/>
                <a:gd name="T14" fmla="*/ 313 w 489"/>
                <a:gd name="T15" fmla="*/ 9 h 531"/>
                <a:gd name="T16" fmla="*/ 359 w 489"/>
                <a:gd name="T17" fmla="*/ 25 h 531"/>
                <a:gd name="T18" fmla="*/ 387 w 489"/>
                <a:gd name="T19" fmla="*/ 43 h 531"/>
                <a:gd name="T20" fmla="*/ 423 w 489"/>
                <a:gd name="T21" fmla="*/ 74 h 531"/>
                <a:gd name="T22" fmla="*/ 452 w 489"/>
                <a:gd name="T23" fmla="*/ 114 h 531"/>
                <a:gd name="T24" fmla="*/ 466 w 489"/>
                <a:gd name="T25" fmla="*/ 144 h 531"/>
                <a:gd name="T26" fmla="*/ 482 w 489"/>
                <a:gd name="T27" fmla="*/ 193 h 531"/>
                <a:gd name="T28" fmla="*/ 489 w 489"/>
                <a:gd name="T29" fmla="*/ 247 h 531"/>
                <a:gd name="T30" fmla="*/ 489 w 489"/>
                <a:gd name="T31" fmla="*/ 285 h 531"/>
                <a:gd name="T32" fmla="*/ 482 w 489"/>
                <a:gd name="T33" fmla="*/ 340 h 531"/>
                <a:gd name="T34" fmla="*/ 465 w 489"/>
                <a:gd name="T35" fmla="*/ 390 h 531"/>
                <a:gd name="T36" fmla="*/ 450 w 489"/>
                <a:gd name="T37" fmla="*/ 421 h 531"/>
                <a:gd name="T38" fmla="*/ 420 w 489"/>
                <a:gd name="T39" fmla="*/ 461 h 531"/>
                <a:gd name="T40" fmla="*/ 383 w 489"/>
                <a:gd name="T41" fmla="*/ 491 h 531"/>
                <a:gd name="T42" fmla="*/ 354 w 489"/>
                <a:gd name="T43" fmla="*/ 507 h 531"/>
                <a:gd name="T44" fmla="*/ 309 w 489"/>
                <a:gd name="T45" fmla="*/ 523 h 531"/>
                <a:gd name="T46" fmla="*/ 260 w 489"/>
                <a:gd name="T47" fmla="*/ 530 h 531"/>
                <a:gd name="T48" fmla="*/ 227 w 489"/>
                <a:gd name="T49" fmla="*/ 530 h 531"/>
                <a:gd name="T50" fmla="*/ 176 w 489"/>
                <a:gd name="T51" fmla="*/ 522 h 531"/>
                <a:gd name="T52" fmla="*/ 130 w 489"/>
                <a:gd name="T53" fmla="*/ 504 h 531"/>
                <a:gd name="T54" fmla="*/ 102 w 489"/>
                <a:gd name="T55" fmla="*/ 486 h 531"/>
                <a:gd name="T56" fmla="*/ 65 w 489"/>
                <a:gd name="T57" fmla="*/ 454 h 531"/>
                <a:gd name="T58" fmla="*/ 37 w 489"/>
                <a:gd name="T59" fmla="*/ 414 h 531"/>
                <a:gd name="T60" fmla="*/ 21 w 489"/>
                <a:gd name="T61" fmla="*/ 385 h 531"/>
                <a:gd name="T62" fmla="*/ 7 w 489"/>
                <a:gd name="T63" fmla="*/ 338 h 531"/>
                <a:gd name="T64" fmla="*/ 0 w 489"/>
                <a:gd name="T65" fmla="*/ 289 h 531"/>
                <a:gd name="T66" fmla="*/ 70 w 489"/>
                <a:gd name="T67" fmla="*/ 274 h 531"/>
                <a:gd name="T68" fmla="*/ 72 w 489"/>
                <a:gd name="T69" fmla="*/ 317 h 531"/>
                <a:gd name="T70" fmla="*/ 89 w 489"/>
                <a:gd name="T71" fmla="*/ 373 h 531"/>
                <a:gd name="T72" fmla="*/ 120 w 489"/>
                <a:gd name="T73" fmla="*/ 420 h 531"/>
                <a:gd name="T74" fmla="*/ 145 w 489"/>
                <a:gd name="T75" fmla="*/ 443 h 531"/>
                <a:gd name="T76" fmla="*/ 191 w 489"/>
                <a:gd name="T77" fmla="*/ 466 h 531"/>
                <a:gd name="T78" fmla="*/ 244 w 489"/>
                <a:gd name="T79" fmla="*/ 472 h 531"/>
                <a:gd name="T80" fmla="*/ 281 w 489"/>
                <a:gd name="T81" fmla="*/ 470 h 531"/>
                <a:gd name="T82" fmla="*/ 329 w 489"/>
                <a:gd name="T83" fmla="*/ 452 h 531"/>
                <a:gd name="T84" fmla="*/ 370 w 489"/>
                <a:gd name="T85" fmla="*/ 418 h 531"/>
                <a:gd name="T86" fmla="*/ 392 w 489"/>
                <a:gd name="T87" fmla="*/ 389 h 531"/>
                <a:gd name="T88" fmla="*/ 413 w 489"/>
                <a:gd name="T89" fmla="*/ 334 h 531"/>
                <a:gd name="T90" fmla="*/ 420 w 489"/>
                <a:gd name="T91" fmla="*/ 266 h 531"/>
                <a:gd name="T92" fmla="*/ 414 w 489"/>
                <a:gd name="T93" fmla="*/ 207 h 531"/>
                <a:gd name="T94" fmla="*/ 399 w 489"/>
                <a:gd name="T95" fmla="*/ 156 h 531"/>
                <a:gd name="T96" fmla="*/ 387 w 489"/>
                <a:gd name="T97" fmla="*/ 134 h 531"/>
                <a:gd name="T98" fmla="*/ 364 w 489"/>
                <a:gd name="T99" fmla="*/ 106 h 531"/>
                <a:gd name="T100" fmla="*/ 337 w 489"/>
                <a:gd name="T101" fmla="*/ 84 h 531"/>
                <a:gd name="T102" fmla="*/ 315 w 489"/>
                <a:gd name="T103" fmla="*/ 73 h 531"/>
                <a:gd name="T104" fmla="*/ 282 w 489"/>
                <a:gd name="T105" fmla="*/ 62 h 531"/>
                <a:gd name="T106" fmla="*/ 245 w 489"/>
                <a:gd name="T107" fmla="*/ 58 h 531"/>
                <a:gd name="T108" fmla="*/ 211 w 489"/>
                <a:gd name="T109" fmla="*/ 61 h 531"/>
                <a:gd name="T110" fmla="*/ 163 w 489"/>
                <a:gd name="T111" fmla="*/ 78 h 531"/>
                <a:gd name="T112" fmla="*/ 121 w 489"/>
                <a:gd name="T113" fmla="*/ 107 h 531"/>
                <a:gd name="T114" fmla="*/ 98 w 489"/>
                <a:gd name="T115" fmla="*/ 137 h 531"/>
                <a:gd name="T116" fmla="*/ 76 w 489"/>
                <a:gd name="T117" fmla="*/ 195 h 531"/>
                <a:gd name="T118" fmla="*/ 70 w 489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3" y="212"/>
                  </a:lnTo>
                  <a:lnTo>
                    <a:pt x="8" y="184"/>
                  </a:lnTo>
                  <a:lnTo>
                    <a:pt x="16" y="158"/>
                  </a:lnTo>
                  <a:lnTo>
                    <a:pt x="26" y="134"/>
                  </a:lnTo>
                  <a:lnTo>
                    <a:pt x="38" y="111"/>
                  </a:lnTo>
                  <a:lnTo>
                    <a:pt x="52" y="90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85" y="55"/>
                  </a:lnTo>
                  <a:lnTo>
                    <a:pt x="104" y="41"/>
                  </a:lnTo>
                  <a:lnTo>
                    <a:pt x="125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3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2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2"/>
                  </a:lnTo>
                  <a:lnTo>
                    <a:pt x="344" y="19"/>
                  </a:lnTo>
                  <a:lnTo>
                    <a:pt x="359" y="25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87" y="43"/>
                  </a:lnTo>
                  <a:lnTo>
                    <a:pt x="400" y="52"/>
                  </a:lnTo>
                  <a:lnTo>
                    <a:pt x="411" y="62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3" y="99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6" y="144"/>
                  </a:lnTo>
                  <a:lnTo>
                    <a:pt x="473" y="160"/>
                  </a:lnTo>
                  <a:lnTo>
                    <a:pt x="478" y="176"/>
                  </a:lnTo>
                  <a:lnTo>
                    <a:pt x="482" y="193"/>
                  </a:lnTo>
                  <a:lnTo>
                    <a:pt x="485" y="211"/>
                  </a:lnTo>
                  <a:lnTo>
                    <a:pt x="488" y="229"/>
                  </a:lnTo>
                  <a:lnTo>
                    <a:pt x="489" y="247"/>
                  </a:lnTo>
                  <a:lnTo>
                    <a:pt x="489" y="266"/>
                  </a:lnTo>
                  <a:lnTo>
                    <a:pt x="489" y="266"/>
                  </a:lnTo>
                  <a:lnTo>
                    <a:pt x="489" y="285"/>
                  </a:lnTo>
                  <a:lnTo>
                    <a:pt x="488" y="304"/>
                  </a:lnTo>
                  <a:lnTo>
                    <a:pt x="485" y="322"/>
                  </a:lnTo>
                  <a:lnTo>
                    <a:pt x="482" y="340"/>
                  </a:lnTo>
                  <a:lnTo>
                    <a:pt x="478" y="357"/>
                  </a:lnTo>
                  <a:lnTo>
                    <a:pt x="471" y="373"/>
                  </a:lnTo>
                  <a:lnTo>
                    <a:pt x="465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0" y="448"/>
                  </a:lnTo>
                  <a:lnTo>
                    <a:pt x="420" y="461"/>
                  </a:lnTo>
                  <a:lnTo>
                    <a:pt x="409" y="471"/>
                  </a:lnTo>
                  <a:lnTo>
                    <a:pt x="396" y="481"/>
                  </a:lnTo>
                  <a:lnTo>
                    <a:pt x="383" y="491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4" y="507"/>
                  </a:lnTo>
                  <a:lnTo>
                    <a:pt x="340" y="513"/>
                  </a:lnTo>
                  <a:lnTo>
                    <a:pt x="324" y="518"/>
                  </a:lnTo>
                  <a:lnTo>
                    <a:pt x="309" y="523"/>
                  </a:lnTo>
                  <a:lnTo>
                    <a:pt x="294" y="526"/>
                  </a:lnTo>
                  <a:lnTo>
                    <a:pt x="277" y="528"/>
                  </a:lnTo>
                  <a:lnTo>
                    <a:pt x="260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8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59" y="517"/>
                  </a:lnTo>
                  <a:lnTo>
                    <a:pt x="144" y="511"/>
                  </a:lnTo>
                  <a:lnTo>
                    <a:pt x="130" y="504"/>
                  </a:lnTo>
                  <a:lnTo>
                    <a:pt x="115" y="496"/>
                  </a:lnTo>
                  <a:lnTo>
                    <a:pt x="115" y="496"/>
                  </a:lnTo>
                  <a:lnTo>
                    <a:pt x="102" y="486"/>
                  </a:lnTo>
                  <a:lnTo>
                    <a:pt x="88" y="477"/>
                  </a:lnTo>
                  <a:lnTo>
                    <a:pt x="76" y="466"/>
                  </a:lnTo>
                  <a:lnTo>
                    <a:pt x="65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29" y="400"/>
                  </a:lnTo>
                  <a:lnTo>
                    <a:pt x="29" y="400"/>
                  </a:lnTo>
                  <a:lnTo>
                    <a:pt x="21" y="385"/>
                  </a:lnTo>
                  <a:lnTo>
                    <a:pt x="16" y="370"/>
                  </a:lnTo>
                  <a:lnTo>
                    <a:pt x="11" y="354"/>
                  </a:lnTo>
                  <a:lnTo>
                    <a:pt x="7" y="338"/>
                  </a:lnTo>
                  <a:lnTo>
                    <a:pt x="3" y="322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5"/>
                  </a:lnTo>
                  <a:lnTo>
                    <a:pt x="72" y="317"/>
                  </a:lnTo>
                  <a:lnTo>
                    <a:pt x="76" y="338"/>
                  </a:lnTo>
                  <a:lnTo>
                    <a:pt x="81" y="356"/>
                  </a:lnTo>
                  <a:lnTo>
                    <a:pt x="89" y="373"/>
                  </a:lnTo>
                  <a:lnTo>
                    <a:pt x="97" y="390"/>
                  </a:lnTo>
                  <a:lnTo>
                    <a:pt x="107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5" y="443"/>
                  </a:lnTo>
                  <a:lnTo>
                    <a:pt x="161" y="452"/>
                  </a:lnTo>
                  <a:lnTo>
                    <a:pt x="175" y="459"/>
                  </a:lnTo>
                  <a:lnTo>
                    <a:pt x="191" y="466"/>
                  </a:lnTo>
                  <a:lnTo>
                    <a:pt x="208" y="470"/>
                  </a:lnTo>
                  <a:lnTo>
                    <a:pt x="226" y="472"/>
                  </a:lnTo>
                  <a:lnTo>
                    <a:pt x="244" y="472"/>
                  </a:lnTo>
                  <a:lnTo>
                    <a:pt x="244" y="472"/>
                  </a:lnTo>
                  <a:lnTo>
                    <a:pt x="263" y="472"/>
                  </a:lnTo>
                  <a:lnTo>
                    <a:pt x="281" y="470"/>
                  </a:lnTo>
                  <a:lnTo>
                    <a:pt x="297" y="466"/>
                  </a:lnTo>
                  <a:lnTo>
                    <a:pt x="314" y="459"/>
                  </a:lnTo>
                  <a:lnTo>
                    <a:pt x="329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82" y="404"/>
                  </a:lnTo>
                  <a:lnTo>
                    <a:pt x="392" y="389"/>
                  </a:lnTo>
                  <a:lnTo>
                    <a:pt x="400" y="372"/>
                  </a:lnTo>
                  <a:lnTo>
                    <a:pt x="407" y="353"/>
                  </a:lnTo>
                  <a:lnTo>
                    <a:pt x="413" y="334"/>
                  </a:lnTo>
                  <a:lnTo>
                    <a:pt x="416" y="312"/>
                  </a:lnTo>
                  <a:lnTo>
                    <a:pt x="419" y="29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18" y="235"/>
                  </a:lnTo>
                  <a:lnTo>
                    <a:pt x="414" y="207"/>
                  </a:lnTo>
                  <a:lnTo>
                    <a:pt x="407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3" y="146"/>
                  </a:lnTo>
                  <a:lnTo>
                    <a:pt x="387" y="134"/>
                  </a:lnTo>
                  <a:lnTo>
                    <a:pt x="379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6" y="98"/>
                  </a:lnTo>
                  <a:lnTo>
                    <a:pt x="346" y="90"/>
                  </a:lnTo>
                  <a:lnTo>
                    <a:pt x="337" y="84"/>
                  </a:lnTo>
                  <a:lnTo>
                    <a:pt x="337" y="84"/>
                  </a:lnTo>
                  <a:lnTo>
                    <a:pt x="326" y="78"/>
                  </a:lnTo>
                  <a:lnTo>
                    <a:pt x="315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2"/>
                  </a:lnTo>
                  <a:lnTo>
                    <a:pt x="269" y="60"/>
                  </a:lnTo>
                  <a:lnTo>
                    <a:pt x="258" y="58"/>
                  </a:lnTo>
                  <a:lnTo>
                    <a:pt x="245" y="58"/>
                  </a:lnTo>
                  <a:lnTo>
                    <a:pt x="245" y="58"/>
                  </a:lnTo>
                  <a:lnTo>
                    <a:pt x="227" y="58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8" y="85"/>
                  </a:lnTo>
                  <a:lnTo>
                    <a:pt x="135" y="96"/>
                  </a:lnTo>
                  <a:lnTo>
                    <a:pt x="121" y="107"/>
                  </a:lnTo>
                  <a:lnTo>
                    <a:pt x="121" y="107"/>
                  </a:lnTo>
                  <a:lnTo>
                    <a:pt x="110" y="121"/>
                  </a:lnTo>
                  <a:lnTo>
                    <a:pt x="98" y="137"/>
                  </a:lnTo>
                  <a:lnTo>
                    <a:pt x="89" y="155"/>
                  </a:lnTo>
                  <a:lnTo>
                    <a:pt x="83" y="174"/>
                  </a:lnTo>
                  <a:lnTo>
                    <a:pt x="76" y="195"/>
                  </a:lnTo>
                  <a:lnTo>
                    <a:pt x="72" y="220"/>
                  </a:lnTo>
                  <a:lnTo>
                    <a:pt x="70" y="245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599"/>
            <p:cNvSpPr>
              <a:spLocks noEditPoints="1"/>
            </p:cNvSpPr>
            <p:nvPr/>
          </p:nvSpPr>
          <p:spPr bwMode="auto">
            <a:xfrm>
              <a:off x="1262063" y="2416176"/>
              <a:ext cx="309563" cy="407988"/>
            </a:xfrm>
            <a:custGeom>
              <a:avLst/>
              <a:gdLst>
                <a:gd name="T0" fmla="*/ 0 w 391"/>
                <a:gd name="T1" fmla="*/ 0 h 513"/>
                <a:gd name="T2" fmla="*/ 193 w 391"/>
                <a:gd name="T3" fmla="*/ 0 h 513"/>
                <a:gd name="T4" fmla="*/ 257 w 391"/>
                <a:gd name="T5" fmla="*/ 2 h 513"/>
                <a:gd name="T6" fmla="*/ 271 w 391"/>
                <a:gd name="T7" fmla="*/ 5 h 513"/>
                <a:gd name="T8" fmla="*/ 306 w 391"/>
                <a:gd name="T9" fmla="*/ 14 h 513"/>
                <a:gd name="T10" fmla="*/ 335 w 391"/>
                <a:gd name="T11" fmla="*/ 29 h 513"/>
                <a:gd name="T12" fmla="*/ 347 w 391"/>
                <a:gd name="T13" fmla="*/ 38 h 513"/>
                <a:gd name="T14" fmla="*/ 367 w 391"/>
                <a:gd name="T15" fmla="*/ 64 h 513"/>
                <a:gd name="T16" fmla="*/ 376 w 391"/>
                <a:gd name="T17" fmla="*/ 78 h 513"/>
                <a:gd name="T18" fmla="*/ 388 w 391"/>
                <a:gd name="T19" fmla="*/ 112 h 513"/>
                <a:gd name="T20" fmla="*/ 391 w 391"/>
                <a:gd name="T21" fmla="*/ 148 h 513"/>
                <a:gd name="T22" fmla="*/ 391 w 391"/>
                <a:gd name="T23" fmla="*/ 165 h 513"/>
                <a:gd name="T24" fmla="*/ 385 w 391"/>
                <a:gd name="T25" fmla="*/ 194 h 513"/>
                <a:gd name="T26" fmla="*/ 375 w 391"/>
                <a:gd name="T27" fmla="*/ 222 h 513"/>
                <a:gd name="T28" fmla="*/ 359 w 391"/>
                <a:gd name="T29" fmla="*/ 248 h 513"/>
                <a:gd name="T30" fmla="*/ 349 w 391"/>
                <a:gd name="T31" fmla="*/ 259 h 513"/>
                <a:gd name="T32" fmla="*/ 325 w 391"/>
                <a:gd name="T33" fmla="*/ 279 h 513"/>
                <a:gd name="T34" fmla="*/ 292 w 391"/>
                <a:gd name="T35" fmla="*/ 293 h 513"/>
                <a:gd name="T36" fmla="*/ 249 w 391"/>
                <a:gd name="T37" fmla="*/ 302 h 513"/>
                <a:gd name="T38" fmla="*/ 200 w 391"/>
                <a:gd name="T39" fmla="*/ 304 h 513"/>
                <a:gd name="T40" fmla="*/ 68 w 391"/>
                <a:gd name="T41" fmla="*/ 513 h 513"/>
                <a:gd name="T42" fmla="*/ 68 w 391"/>
                <a:gd name="T43" fmla="*/ 244 h 513"/>
                <a:gd name="T44" fmla="*/ 201 w 391"/>
                <a:gd name="T45" fmla="*/ 244 h 513"/>
                <a:gd name="T46" fmla="*/ 232 w 391"/>
                <a:gd name="T47" fmla="*/ 243 h 513"/>
                <a:gd name="T48" fmla="*/ 257 w 391"/>
                <a:gd name="T49" fmla="*/ 238 h 513"/>
                <a:gd name="T50" fmla="*/ 278 w 391"/>
                <a:gd name="T51" fmla="*/ 230 h 513"/>
                <a:gd name="T52" fmla="*/ 294 w 391"/>
                <a:gd name="T53" fmla="*/ 220 h 513"/>
                <a:gd name="T54" fmla="*/ 301 w 391"/>
                <a:gd name="T55" fmla="*/ 213 h 513"/>
                <a:gd name="T56" fmla="*/ 311 w 391"/>
                <a:gd name="T57" fmla="*/ 198 h 513"/>
                <a:gd name="T58" fmla="*/ 317 w 391"/>
                <a:gd name="T59" fmla="*/ 181 h 513"/>
                <a:gd name="T60" fmla="*/ 321 w 391"/>
                <a:gd name="T61" fmla="*/ 161 h 513"/>
                <a:gd name="T62" fmla="*/ 321 w 391"/>
                <a:gd name="T63" fmla="*/ 151 h 513"/>
                <a:gd name="T64" fmla="*/ 317 w 391"/>
                <a:gd name="T65" fmla="*/ 120 h 513"/>
                <a:gd name="T66" fmla="*/ 306 w 391"/>
                <a:gd name="T67" fmla="*/ 96 h 513"/>
                <a:gd name="T68" fmla="*/ 297 w 391"/>
                <a:gd name="T69" fmla="*/ 84 h 513"/>
                <a:gd name="T70" fmla="*/ 275 w 391"/>
                <a:gd name="T71" fmla="*/ 70 h 513"/>
                <a:gd name="T72" fmla="*/ 262 w 391"/>
                <a:gd name="T73" fmla="*/ 65 h 513"/>
                <a:gd name="T74" fmla="*/ 238 w 391"/>
                <a:gd name="T75" fmla="*/ 61 h 513"/>
                <a:gd name="T76" fmla="*/ 68 w 391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1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2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59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49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600"/>
            <p:cNvSpPr>
              <a:spLocks/>
            </p:cNvSpPr>
            <p:nvPr/>
          </p:nvSpPr>
          <p:spPr bwMode="auto">
            <a:xfrm>
              <a:off x="1622425" y="2416176"/>
              <a:ext cx="303213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71 w 382"/>
                <a:gd name="T5" fmla="*/ 0 h 513"/>
                <a:gd name="T6" fmla="*/ 371 w 382"/>
                <a:gd name="T7" fmla="*/ 60 h 513"/>
                <a:gd name="T8" fmla="*/ 68 w 382"/>
                <a:gd name="T9" fmla="*/ 60 h 513"/>
                <a:gd name="T10" fmla="*/ 68 w 382"/>
                <a:gd name="T11" fmla="*/ 217 h 513"/>
                <a:gd name="T12" fmla="*/ 352 w 382"/>
                <a:gd name="T13" fmla="*/ 217 h 513"/>
                <a:gd name="T14" fmla="*/ 352 w 382"/>
                <a:gd name="T15" fmla="*/ 277 h 513"/>
                <a:gd name="T16" fmla="*/ 68 w 382"/>
                <a:gd name="T17" fmla="*/ 277 h 513"/>
                <a:gd name="T18" fmla="*/ 68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2" y="217"/>
                  </a:lnTo>
                  <a:lnTo>
                    <a:pt x="352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601"/>
            <p:cNvSpPr>
              <a:spLocks noEditPoints="1"/>
            </p:cNvSpPr>
            <p:nvPr/>
          </p:nvSpPr>
          <p:spPr bwMode="auto">
            <a:xfrm>
              <a:off x="1981200" y="2416176"/>
              <a:ext cx="358775" cy="407988"/>
            </a:xfrm>
            <a:custGeom>
              <a:avLst/>
              <a:gdLst>
                <a:gd name="T0" fmla="*/ 0 w 451"/>
                <a:gd name="T1" fmla="*/ 0 h 513"/>
                <a:gd name="T2" fmla="*/ 226 w 451"/>
                <a:gd name="T3" fmla="*/ 0 h 513"/>
                <a:gd name="T4" fmla="*/ 286 w 451"/>
                <a:gd name="T5" fmla="*/ 3 h 513"/>
                <a:gd name="T6" fmla="*/ 331 w 451"/>
                <a:gd name="T7" fmla="*/ 14 h 513"/>
                <a:gd name="T8" fmla="*/ 340 w 451"/>
                <a:gd name="T9" fmla="*/ 17 h 513"/>
                <a:gd name="T10" fmla="*/ 355 w 451"/>
                <a:gd name="T11" fmla="*/ 26 h 513"/>
                <a:gd name="T12" fmla="*/ 369 w 451"/>
                <a:gd name="T13" fmla="*/ 39 h 513"/>
                <a:gd name="T14" fmla="*/ 387 w 451"/>
                <a:gd name="T15" fmla="*/ 62 h 513"/>
                <a:gd name="T16" fmla="*/ 397 w 451"/>
                <a:gd name="T17" fmla="*/ 80 h 513"/>
                <a:gd name="T18" fmla="*/ 408 w 451"/>
                <a:gd name="T19" fmla="*/ 119 h 513"/>
                <a:gd name="T20" fmla="*/ 409 w 451"/>
                <a:gd name="T21" fmla="*/ 140 h 513"/>
                <a:gd name="T22" fmla="*/ 406 w 451"/>
                <a:gd name="T23" fmla="*/ 166 h 513"/>
                <a:gd name="T24" fmla="*/ 400 w 451"/>
                <a:gd name="T25" fmla="*/ 190 h 513"/>
                <a:gd name="T26" fmla="*/ 390 w 451"/>
                <a:gd name="T27" fmla="*/ 212 h 513"/>
                <a:gd name="T28" fmla="*/ 373 w 451"/>
                <a:gd name="T29" fmla="*/ 231 h 513"/>
                <a:gd name="T30" fmla="*/ 364 w 451"/>
                <a:gd name="T31" fmla="*/ 240 h 513"/>
                <a:gd name="T32" fmla="*/ 343 w 451"/>
                <a:gd name="T33" fmla="*/ 256 h 513"/>
                <a:gd name="T34" fmla="*/ 314 w 451"/>
                <a:gd name="T35" fmla="*/ 268 h 513"/>
                <a:gd name="T36" fmla="*/ 282 w 451"/>
                <a:gd name="T37" fmla="*/ 276 h 513"/>
                <a:gd name="T38" fmla="*/ 264 w 451"/>
                <a:gd name="T39" fmla="*/ 280 h 513"/>
                <a:gd name="T40" fmla="*/ 298 w 451"/>
                <a:gd name="T41" fmla="*/ 299 h 513"/>
                <a:gd name="T42" fmla="*/ 305 w 451"/>
                <a:gd name="T43" fmla="*/ 306 h 513"/>
                <a:gd name="T44" fmla="*/ 335 w 451"/>
                <a:gd name="T45" fmla="*/ 336 h 513"/>
                <a:gd name="T46" fmla="*/ 362 w 451"/>
                <a:gd name="T47" fmla="*/ 373 h 513"/>
                <a:gd name="T48" fmla="*/ 366 w 451"/>
                <a:gd name="T49" fmla="*/ 513 h 513"/>
                <a:gd name="T50" fmla="*/ 298 w 451"/>
                <a:gd name="T51" fmla="*/ 407 h 513"/>
                <a:gd name="T52" fmla="*/ 249 w 451"/>
                <a:gd name="T53" fmla="*/ 335 h 513"/>
                <a:gd name="T54" fmla="*/ 240 w 451"/>
                <a:gd name="T55" fmla="*/ 325 h 513"/>
                <a:gd name="T56" fmla="*/ 222 w 451"/>
                <a:gd name="T57" fmla="*/ 307 h 513"/>
                <a:gd name="T58" fmla="*/ 215 w 451"/>
                <a:gd name="T59" fmla="*/ 302 h 513"/>
                <a:gd name="T60" fmla="*/ 184 w 451"/>
                <a:gd name="T61" fmla="*/ 288 h 513"/>
                <a:gd name="T62" fmla="*/ 169 w 451"/>
                <a:gd name="T63" fmla="*/ 285 h 513"/>
                <a:gd name="T64" fmla="*/ 68 w 451"/>
                <a:gd name="T65" fmla="*/ 285 h 513"/>
                <a:gd name="T66" fmla="*/ 0 w 451"/>
                <a:gd name="T67" fmla="*/ 513 h 513"/>
                <a:gd name="T68" fmla="*/ 213 w 451"/>
                <a:gd name="T69" fmla="*/ 226 h 513"/>
                <a:gd name="T70" fmla="*/ 235 w 451"/>
                <a:gd name="T71" fmla="*/ 226 h 513"/>
                <a:gd name="T72" fmla="*/ 271 w 451"/>
                <a:gd name="T73" fmla="*/ 221 h 513"/>
                <a:gd name="T74" fmla="*/ 286 w 451"/>
                <a:gd name="T75" fmla="*/ 217 h 513"/>
                <a:gd name="T76" fmla="*/ 309 w 451"/>
                <a:gd name="T77" fmla="*/ 204 h 513"/>
                <a:gd name="T78" fmla="*/ 326 w 451"/>
                <a:gd name="T79" fmla="*/ 185 h 513"/>
                <a:gd name="T80" fmla="*/ 331 w 451"/>
                <a:gd name="T81" fmla="*/ 175 h 513"/>
                <a:gd name="T82" fmla="*/ 339 w 451"/>
                <a:gd name="T83" fmla="*/ 152 h 513"/>
                <a:gd name="T84" fmla="*/ 339 w 451"/>
                <a:gd name="T85" fmla="*/ 140 h 513"/>
                <a:gd name="T86" fmla="*/ 337 w 451"/>
                <a:gd name="T87" fmla="*/ 122 h 513"/>
                <a:gd name="T88" fmla="*/ 332 w 451"/>
                <a:gd name="T89" fmla="*/ 107 h 513"/>
                <a:gd name="T90" fmla="*/ 325 w 451"/>
                <a:gd name="T91" fmla="*/ 93 h 513"/>
                <a:gd name="T92" fmla="*/ 313 w 451"/>
                <a:gd name="T93" fmla="*/ 80 h 513"/>
                <a:gd name="T94" fmla="*/ 305 w 451"/>
                <a:gd name="T95" fmla="*/ 74 h 513"/>
                <a:gd name="T96" fmla="*/ 289 w 451"/>
                <a:gd name="T97" fmla="*/ 66 h 513"/>
                <a:gd name="T98" fmla="*/ 268 w 451"/>
                <a:gd name="T99" fmla="*/ 60 h 513"/>
                <a:gd name="T100" fmla="*/ 243 w 451"/>
                <a:gd name="T101" fmla="*/ 57 h 513"/>
                <a:gd name="T102" fmla="*/ 68 w 451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1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9" y="1"/>
                  </a:lnTo>
                  <a:lnTo>
                    <a:pt x="286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5" y="26"/>
                  </a:lnTo>
                  <a:lnTo>
                    <a:pt x="363" y="33"/>
                  </a:lnTo>
                  <a:lnTo>
                    <a:pt x="369" y="39"/>
                  </a:lnTo>
                  <a:lnTo>
                    <a:pt x="376" y="46"/>
                  </a:lnTo>
                  <a:lnTo>
                    <a:pt x="387" y="62"/>
                  </a:lnTo>
                  <a:lnTo>
                    <a:pt x="387" y="62"/>
                  </a:lnTo>
                  <a:lnTo>
                    <a:pt x="397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6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90" y="212"/>
                  </a:lnTo>
                  <a:lnTo>
                    <a:pt x="382" y="222"/>
                  </a:lnTo>
                  <a:lnTo>
                    <a:pt x="373" y="231"/>
                  </a:lnTo>
                  <a:lnTo>
                    <a:pt x="373" y="231"/>
                  </a:lnTo>
                  <a:lnTo>
                    <a:pt x="364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28" y="262"/>
                  </a:lnTo>
                  <a:lnTo>
                    <a:pt x="314" y="268"/>
                  </a:lnTo>
                  <a:lnTo>
                    <a:pt x="299" y="272"/>
                  </a:lnTo>
                  <a:lnTo>
                    <a:pt x="282" y="276"/>
                  </a:lnTo>
                  <a:lnTo>
                    <a:pt x="264" y="280"/>
                  </a:lnTo>
                  <a:lnTo>
                    <a:pt x="264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5" y="306"/>
                  </a:lnTo>
                  <a:lnTo>
                    <a:pt x="305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1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2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199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5" y="226"/>
                  </a:lnTo>
                  <a:lnTo>
                    <a:pt x="254" y="224"/>
                  </a:lnTo>
                  <a:lnTo>
                    <a:pt x="271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8" y="211"/>
                  </a:lnTo>
                  <a:lnTo>
                    <a:pt x="309" y="204"/>
                  </a:lnTo>
                  <a:lnTo>
                    <a:pt x="318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7" y="122"/>
                  </a:lnTo>
                  <a:lnTo>
                    <a:pt x="335" y="115"/>
                  </a:lnTo>
                  <a:lnTo>
                    <a:pt x="332" y="107"/>
                  </a:lnTo>
                  <a:lnTo>
                    <a:pt x="328" y="99"/>
                  </a:lnTo>
                  <a:lnTo>
                    <a:pt x="325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5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8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602"/>
            <p:cNvSpPr>
              <a:spLocks/>
            </p:cNvSpPr>
            <p:nvPr/>
          </p:nvSpPr>
          <p:spPr bwMode="auto">
            <a:xfrm>
              <a:off x="2339975" y="2416176"/>
              <a:ext cx="323850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603"/>
            <p:cNvSpPr>
              <a:spLocks/>
            </p:cNvSpPr>
            <p:nvPr/>
          </p:nvSpPr>
          <p:spPr bwMode="auto">
            <a:xfrm>
              <a:off x="2687638" y="2416176"/>
              <a:ext cx="373063" cy="407988"/>
            </a:xfrm>
            <a:custGeom>
              <a:avLst/>
              <a:gdLst>
                <a:gd name="T0" fmla="*/ 197 w 469"/>
                <a:gd name="T1" fmla="*/ 513 h 513"/>
                <a:gd name="T2" fmla="*/ 197 w 469"/>
                <a:gd name="T3" fmla="*/ 295 h 513"/>
                <a:gd name="T4" fmla="*/ 0 w 469"/>
                <a:gd name="T5" fmla="*/ 0 h 513"/>
                <a:gd name="T6" fmla="*/ 82 w 469"/>
                <a:gd name="T7" fmla="*/ 0 h 513"/>
                <a:gd name="T8" fmla="*/ 183 w 469"/>
                <a:gd name="T9" fmla="*/ 154 h 513"/>
                <a:gd name="T10" fmla="*/ 183 w 469"/>
                <a:gd name="T11" fmla="*/ 154 h 513"/>
                <a:gd name="T12" fmla="*/ 210 w 469"/>
                <a:gd name="T13" fmla="*/ 198 h 513"/>
                <a:gd name="T14" fmla="*/ 235 w 469"/>
                <a:gd name="T15" fmla="*/ 242 h 513"/>
                <a:gd name="T16" fmla="*/ 235 w 469"/>
                <a:gd name="T17" fmla="*/ 242 h 513"/>
                <a:gd name="T18" fmla="*/ 261 w 469"/>
                <a:gd name="T19" fmla="*/ 198 h 513"/>
                <a:gd name="T20" fmla="*/ 291 w 469"/>
                <a:gd name="T21" fmla="*/ 151 h 513"/>
                <a:gd name="T22" fmla="*/ 390 w 469"/>
                <a:gd name="T23" fmla="*/ 0 h 513"/>
                <a:gd name="T24" fmla="*/ 469 w 469"/>
                <a:gd name="T25" fmla="*/ 0 h 513"/>
                <a:gd name="T26" fmla="*/ 265 w 469"/>
                <a:gd name="T27" fmla="*/ 295 h 513"/>
                <a:gd name="T28" fmla="*/ 265 w 469"/>
                <a:gd name="T29" fmla="*/ 513 h 513"/>
                <a:gd name="T30" fmla="*/ 197 w 469"/>
                <a:gd name="T3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513">
                  <a:moveTo>
                    <a:pt x="197" y="513"/>
                  </a:moveTo>
                  <a:lnTo>
                    <a:pt x="197" y="29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210" y="198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61" y="198"/>
                  </a:lnTo>
                  <a:lnTo>
                    <a:pt x="291" y="151"/>
                  </a:lnTo>
                  <a:lnTo>
                    <a:pt x="390" y="0"/>
                  </a:lnTo>
                  <a:lnTo>
                    <a:pt x="469" y="0"/>
                  </a:lnTo>
                  <a:lnTo>
                    <a:pt x="265" y="295"/>
                  </a:lnTo>
                  <a:lnTo>
                    <a:pt x="265" y="513"/>
                  </a:lnTo>
                  <a:lnTo>
                    <a:pt x="197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604"/>
            <p:cNvSpPr>
              <a:spLocks noEditPoints="1"/>
            </p:cNvSpPr>
            <p:nvPr/>
          </p:nvSpPr>
          <p:spPr bwMode="auto">
            <a:xfrm>
              <a:off x="3249613" y="2408238"/>
              <a:ext cx="390525" cy="422275"/>
            </a:xfrm>
            <a:custGeom>
              <a:avLst/>
              <a:gdLst>
                <a:gd name="T0" fmla="*/ 2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19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4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2 w 491"/>
                <a:gd name="T33" fmla="*/ 340 h 531"/>
                <a:gd name="T34" fmla="*/ 467 w 491"/>
                <a:gd name="T35" fmla="*/ 390 h 531"/>
                <a:gd name="T36" fmla="*/ 451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0 w 491"/>
                <a:gd name="T45" fmla="*/ 523 h 531"/>
                <a:gd name="T46" fmla="*/ 263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3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2 w 491"/>
                <a:gd name="T65" fmla="*/ 289 h 531"/>
                <a:gd name="T66" fmla="*/ 71 w 491"/>
                <a:gd name="T67" fmla="*/ 274 h 531"/>
                <a:gd name="T68" fmla="*/ 73 w 491"/>
                <a:gd name="T69" fmla="*/ 317 h 531"/>
                <a:gd name="T70" fmla="*/ 90 w 491"/>
                <a:gd name="T71" fmla="*/ 373 h 531"/>
                <a:gd name="T72" fmla="*/ 121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3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399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6 w 491"/>
                <a:gd name="T103" fmla="*/ 73 h 531"/>
                <a:gd name="T104" fmla="*/ 283 w 491"/>
                <a:gd name="T105" fmla="*/ 62 h 531"/>
                <a:gd name="T106" fmla="*/ 246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2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2" y="242"/>
                  </a:lnTo>
                  <a:lnTo>
                    <a:pt x="5" y="212"/>
                  </a:lnTo>
                  <a:lnTo>
                    <a:pt x="11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6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19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1" y="52"/>
                  </a:lnTo>
                  <a:lnTo>
                    <a:pt x="413" y="62"/>
                  </a:lnTo>
                  <a:lnTo>
                    <a:pt x="424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4" y="160"/>
                  </a:lnTo>
                  <a:lnTo>
                    <a:pt x="479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2" y="340"/>
                  </a:lnTo>
                  <a:lnTo>
                    <a:pt x="479" y="357"/>
                  </a:lnTo>
                  <a:lnTo>
                    <a:pt x="474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1" y="421"/>
                  </a:lnTo>
                  <a:lnTo>
                    <a:pt x="442" y="435"/>
                  </a:lnTo>
                  <a:lnTo>
                    <a:pt x="433" y="448"/>
                  </a:lnTo>
                  <a:lnTo>
                    <a:pt x="421" y="461"/>
                  </a:lnTo>
                  <a:lnTo>
                    <a:pt x="410" y="471"/>
                  </a:lnTo>
                  <a:lnTo>
                    <a:pt x="397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1" y="513"/>
                  </a:lnTo>
                  <a:lnTo>
                    <a:pt x="325" y="518"/>
                  </a:lnTo>
                  <a:lnTo>
                    <a:pt x="310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3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0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3" y="486"/>
                  </a:lnTo>
                  <a:lnTo>
                    <a:pt x="90" y="477"/>
                  </a:lnTo>
                  <a:lnTo>
                    <a:pt x="77" y="466"/>
                  </a:lnTo>
                  <a:lnTo>
                    <a:pt x="67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4" y="322"/>
                  </a:lnTo>
                  <a:lnTo>
                    <a:pt x="3" y="306"/>
                  </a:lnTo>
                  <a:lnTo>
                    <a:pt x="2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1" y="295"/>
                  </a:lnTo>
                  <a:lnTo>
                    <a:pt x="73" y="317"/>
                  </a:lnTo>
                  <a:lnTo>
                    <a:pt x="77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1" y="420"/>
                  </a:lnTo>
                  <a:lnTo>
                    <a:pt x="121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09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300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10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6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5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2" y="107"/>
                  </a:lnTo>
                  <a:lnTo>
                    <a:pt x="122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3" y="220"/>
                  </a:lnTo>
                  <a:lnTo>
                    <a:pt x="71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605"/>
            <p:cNvSpPr>
              <a:spLocks/>
            </p:cNvSpPr>
            <p:nvPr/>
          </p:nvSpPr>
          <p:spPr bwMode="auto">
            <a:xfrm>
              <a:off x="3702050" y="2416176"/>
              <a:ext cx="273050" cy="407988"/>
            </a:xfrm>
            <a:custGeom>
              <a:avLst/>
              <a:gdLst>
                <a:gd name="T0" fmla="*/ 0 w 346"/>
                <a:gd name="T1" fmla="*/ 513 h 513"/>
                <a:gd name="T2" fmla="*/ 0 w 346"/>
                <a:gd name="T3" fmla="*/ 0 h 513"/>
                <a:gd name="T4" fmla="*/ 346 w 346"/>
                <a:gd name="T5" fmla="*/ 0 h 513"/>
                <a:gd name="T6" fmla="*/ 346 w 346"/>
                <a:gd name="T7" fmla="*/ 60 h 513"/>
                <a:gd name="T8" fmla="*/ 68 w 346"/>
                <a:gd name="T9" fmla="*/ 60 h 513"/>
                <a:gd name="T10" fmla="*/ 68 w 346"/>
                <a:gd name="T11" fmla="*/ 220 h 513"/>
                <a:gd name="T12" fmla="*/ 309 w 346"/>
                <a:gd name="T13" fmla="*/ 220 h 513"/>
                <a:gd name="T14" fmla="*/ 309 w 346"/>
                <a:gd name="T15" fmla="*/ 280 h 513"/>
                <a:gd name="T16" fmla="*/ 68 w 346"/>
                <a:gd name="T17" fmla="*/ 280 h 513"/>
                <a:gd name="T18" fmla="*/ 68 w 346"/>
                <a:gd name="T19" fmla="*/ 513 h 513"/>
                <a:gd name="T20" fmla="*/ 0 w 346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513">
                  <a:moveTo>
                    <a:pt x="0" y="513"/>
                  </a:moveTo>
                  <a:lnTo>
                    <a:pt x="0" y="0"/>
                  </a:lnTo>
                  <a:lnTo>
                    <a:pt x="346" y="0"/>
                  </a:lnTo>
                  <a:lnTo>
                    <a:pt x="346" y="60"/>
                  </a:lnTo>
                  <a:lnTo>
                    <a:pt x="68" y="60"/>
                  </a:lnTo>
                  <a:lnTo>
                    <a:pt x="68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8" y="280"/>
                  </a:lnTo>
                  <a:lnTo>
                    <a:pt x="68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606"/>
            <p:cNvSpPr>
              <a:spLocks/>
            </p:cNvSpPr>
            <p:nvPr/>
          </p:nvSpPr>
          <p:spPr bwMode="auto">
            <a:xfrm>
              <a:off x="4189413" y="2408238"/>
              <a:ext cx="377825" cy="422275"/>
            </a:xfrm>
            <a:custGeom>
              <a:avLst/>
              <a:gdLst>
                <a:gd name="T0" fmla="*/ 474 w 474"/>
                <a:gd name="T1" fmla="*/ 260 h 531"/>
                <a:gd name="T2" fmla="*/ 448 w 474"/>
                <a:gd name="T3" fmla="*/ 470 h 531"/>
                <a:gd name="T4" fmla="*/ 370 w 474"/>
                <a:gd name="T5" fmla="*/ 511 h 531"/>
                <a:gd name="T6" fmla="*/ 317 w 474"/>
                <a:gd name="T7" fmla="*/ 526 h 531"/>
                <a:gd name="T8" fmla="*/ 262 w 474"/>
                <a:gd name="T9" fmla="*/ 531 h 531"/>
                <a:gd name="T10" fmla="*/ 207 w 474"/>
                <a:gd name="T11" fmla="*/ 526 h 531"/>
                <a:gd name="T12" fmla="*/ 156 w 474"/>
                <a:gd name="T13" fmla="*/ 513 h 531"/>
                <a:gd name="T14" fmla="*/ 125 w 474"/>
                <a:gd name="T15" fmla="*/ 499 h 531"/>
                <a:gd name="T16" fmla="*/ 83 w 474"/>
                <a:gd name="T17" fmla="*/ 470 h 531"/>
                <a:gd name="T18" fmla="*/ 48 w 474"/>
                <a:gd name="T19" fmla="*/ 434 h 531"/>
                <a:gd name="T20" fmla="*/ 32 w 474"/>
                <a:gd name="T21" fmla="*/ 404 h 531"/>
                <a:gd name="T22" fmla="*/ 12 w 474"/>
                <a:gd name="T23" fmla="*/ 357 h 531"/>
                <a:gd name="T24" fmla="*/ 2 w 474"/>
                <a:gd name="T25" fmla="*/ 304 h 531"/>
                <a:gd name="T26" fmla="*/ 0 w 474"/>
                <a:gd name="T27" fmla="*/ 267 h 531"/>
                <a:gd name="T28" fmla="*/ 5 w 474"/>
                <a:gd name="T29" fmla="*/ 213 h 531"/>
                <a:gd name="T30" fmla="*/ 17 w 474"/>
                <a:gd name="T31" fmla="*/ 161 h 531"/>
                <a:gd name="T32" fmla="*/ 32 w 474"/>
                <a:gd name="T33" fmla="*/ 128 h 531"/>
                <a:gd name="T34" fmla="*/ 58 w 474"/>
                <a:gd name="T35" fmla="*/ 84 h 531"/>
                <a:gd name="T36" fmla="*/ 93 w 474"/>
                <a:gd name="T37" fmla="*/ 49 h 531"/>
                <a:gd name="T38" fmla="*/ 121 w 474"/>
                <a:gd name="T39" fmla="*/ 32 h 531"/>
                <a:gd name="T40" fmla="*/ 167 w 474"/>
                <a:gd name="T41" fmla="*/ 12 h 531"/>
                <a:gd name="T42" fmla="*/ 220 w 474"/>
                <a:gd name="T43" fmla="*/ 2 h 531"/>
                <a:gd name="T44" fmla="*/ 257 w 474"/>
                <a:gd name="T45" fmla="*/ 0 h 531"/>
                <a:gd name="T46" fmla="*/ 333 w 474"/>
                <a:gd name="T47" fmla="*/ 10 h 531"/>
                <a:gd name="T48" fmla="*/ 378 w 474"/>
                <a:gd name="T49" fmla="*/ 28 h 531"/>
                <a:gd name="T50" fmla="*/ 427 w 474"/>
                <a:gd name="T51" fmla="*/ 69 h 531"/>
                <a:gd name="T52" fmla="*/ 450 w 474"/>
                <a:gd name="T53" fmla="*/ 106 h 531"/>
                <a:gd name="T54" fmla="*/ 405 w 474"/>
                <a:gd name="T55" fmla="*/ 169 h 531"/>
                <a:gd name="T56" fmla="*/ 392 w 474"/>
                <a:gd name="T57" fmla="*/ 134 h 531"/>
                <a:gd name="T58" fmla="*/ 377 w 474"/>
                <a:gd name="T59" fmla="*/ 107 h 531"/>
                <a:gd name="T60" fmla="*/ 342 w 474"/>
                <a:gd name="T61" fmla="*/ 79 h 531"/>
                <a:gd name="T62" fmla="*/ 310 w 474"/>
                <a:gd name="T63" fmla="*/ 66 h 531"/>
                <a:gd name="T64" fmla="*/ 257 w 474"/>
                <a:gd name="T65" fmla="*/ 58 h 531"/>
                <a:gd name="T66" fmla="*/ 213 w 474"/>
                <a:gd name="T67" fmla="*/ 61 h 531"/>
                <a:gd name="T68" fmla="*/ 176 w 474"/>
                <a:gd name="T69" fmla="*/ 73 h 531"/>
                <a:gd name="T70" fmla="*/ 133 w 474"/>
                <a:gd name="T71" fmla="*/ 98 h 531"/>
                <a:gd name="T72" fmla="*/ 112 w 474"/>
                <a:gd name="T73" fmla="*/ 121 h 531"/>
                <a:gd name="T74" fmla="*/ 89 w 474"/>
                <a:gd name="T75" fmla="*/ 161 h 531"/>
                <a:gd name="T76" fmla="*/ 75 w 474"/>
                <a:gd name="T77" fmla="*/ 210 h 531"/>
                <a:gd name="T78" fmla="*/ 70 w 474"/>
                <a:gd name="T79" fmla="*/ 263 h 531"/>
                <a:gd name="T80" fmla="*/ 72 w 474"/>
                <a:gd name="T81" fmla="*/ 312 h 531"/>
                <a:gd name="T82" fmla="*/ 83 w 474"/>
                <a:gd name="T83" fmla="*/ 354 h 531"/>
                <a:gd name="T84" fmla="*/ 93 w 474"/>
                <a:gd name="T85" fmla="*/ 379 h 531"/>
                <a:gd name="T86" fmla="*/ 113 w 474"/>
                <a:gd name="T87" fmla="*/ 409 h 531"/>
                <a:gd name="T88" fmla="*/ 140 w 474"/>
                <a:gd name="T89" fmla="*/ 435 h 531"/>
                <a:gd name="T90" fmla="*/ 162 w 474"/>
                <a:gd name="T91" fmla="*/ 446 h 531"/>
                <a:gd name="T92" fmla="*/ 232 w 474"/>
                <a:gd name="T93" fmla="*/ 468 h 531"/>
                <a:gd name="T94" fmla="*/ 280 w 474"/>
                <a:gd name="T95" fmla="*/ 468 h 531"/>
                <a:gd name="T96" fmla="*/ 344 w 474"/>
                <a:gd name="T97" fmla="*/ 453 h 531"/>
                <a:gd name="T98" fmla="*/ 381 w 474"/>
                <a:gd name="T99" fmla="*/ 435 h 531"/>
                <a:gd name="T100" fmla="*/ 408 w 474"/>
                <a:gd name="T101" fmla="*/ 3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531">
                  <a:moveTo>
                    <a:pt x="257" y="321"/>
                  </a:moveTo>
                  <a:lnTo>
                    <a:pt x="257" y="261"/>
                  </a:lnTo>
                  <a:lnTo>
                    <a:pt x="474" y="26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448" y="470"/>
                  </a:lnTo>
                  <a:lnTo>
                    <a:pt x="423" y="486"/>
                  </a:lnTo>
                  <a:lnTo>
                    <a:pt x="397" y="499"/>
                  </a:lnTo>
                  <a:lnTo>
                    <a:pt x="370" y="511"/>
                  </a:lnTo>
                  <a:lnTo>
                    <a:pt x="370" y="511"/>
                  </a:lnTo>
                  <a:lnTo>
                    <a:pt x="344" y="519"/>
                  </a:lnTo>
                  <a:lnTo>
                    <a:pt x="317" y="526"/>
                  </a:lnTo>
                  <a:lnTo>
                    <a:pt x="290" y="530"/>
                  </a:lnTo>
                  <a:lnTo>
                    <a:pt x="262" y="531"/>
                  </a:lnTo>
                  <a:lnTo>
                    <a:pt x="262" y="531"/>
                  </a:lnTo>
                  <a:lnTo>
                    <a:pt x="243" y="530"/>
                  </a:lnTo>
                  <a:lnTo>
                    <a:pt x="225" y="528"/>
                  </a:lnTo>
                  <a:lnTo>
                    <a:pt x="207" y="526"/>
                  </a:lnTo>
                  <a:lnTo>
                    <a:pt x="190" y="523"/>
                  </a:lnTo>
                  <a:lnTo>
                    <a:pt x="172" y="518"/>
                  </a:lnTo>
                  <a:lnTo>
                    <a:pt x="156" y="513"/>
                  </a:lnTo>
                  <a:lnTo>
                    <a:pt x="140" y="505"/>
                  </a:lnTo>
                  <a:lnTo>
                    <a:pt x="125" y="499"/>
                  </a:lnTo>
                  <a:lnTo>
                    <a:pt x="125" y="499"/>
                  </a:lnTo>
                  <a:lnTo>
                    <a:pt x="110" y="490"/>
                  </a:lnTo>
                  <a:lnTo>
                    <a:pt x="95" y="481"/>
                  </a:lnTo>
                  <a:lnTo>
                    <a:pt x="83" y="470"/>
                  </a:lnTo>
                  <a:lnTo>
                    <a:pt x="70" y="459"/>
                  </a:lnTo>
                  <a:lnTo>
                    <a:pt x="58" y="446"/>
                  </a:lnTo>
                  <a:lnTo>
                    <a:pt x="48" y="434"/>
                  </a:lnTo>
                  <a:lnTo>
                    <a:pt x="39" y="42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24" y="389"/>
                  </a:lnTo>
                  <a:lnTo>
                    <a:pt x="17" y="373"/>
                  </a:lnTo>
                  <a:lnTo>
                    <a:pt x="12" y="357"/>
                  </a:lnTo>
                  <a:lnTo>
                    <a:pt x="7" y="340"/>
                  </a:lnTo>
                  <a:lnTo>
                    <a:pt x="5" y="322"/>
                  </a:lnTo>
                  <a:lnTo>
                    <a:pt x="2" y="304"/>
                  </a:lnTo>
                  <a:lnTo>
                    <a:pt x="0" y="286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49"/>
                  </a:lnTo>
                  <a:lnTo>
                    <a:pt x="2" y="231"/>
                  </a:lnTo>
                  <a:lnTo>
                    <a:pt x="5" y="213"/>
                  </a:lnTo>
                  <a:lnTo>
                    <a:pt x="7" y="195"/>
                  </a:lnTo>
                  <a:lnTo>
                    <a:pt x="12" y="178"/>
                  </a:lnTo>
                  <a:lnTo>
                    <a:pt x="17" y="161"/>
                  </a:lnTo>
                  <a:lnTo>
                    <a:pt x="24" y="14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9" y="112"/>
                  </a:lnTo>
                  <a:lnTo>
                    <a:pt x="48" y="98"/>
                  </a:lnTo>
                  <a:lnTo>
                    <a:pt x="58" y="84"/>
                  </a:lnTo>
                  <a:lnTo>
                    <a:pt x="69" y="71"/>
                  </a:lnTo>
                  <a:lnTo>
                    <a:pt x="81" y="60"/>
                  </a:lnTo>
                  <a:lnTo>
                    <a:pt x="93" y="49"/>
                  </a:lnTo>
                  <a:lnTo>
                    <a:pt x="107" y="39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36" y="24"/>
                  </a:lnTo>
                  <a:lnTo>
                    <a:pt x="152" y="17"/>
                  </a:lnTo>
                  <a:lnTo>
                    <a:pt x="167" y="12"/>
                  </a:lnTo>
                  <a:lnTo>
                    <a:pt x="184" y="7"/>
                  </a:lnTo>
                  <a:lnTo>
                    <a:pt x="202" y="5"/>
                  </a:lnTo>
                  <a:lnTo>
                    <a:pt x="220" y="2"/>
                  </a:lnTo>
                  <a:lnTo>
                    <a:pt x="237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83" y="1"/>
                  </a:lnTo>
                  <a:lnTo>
                    <a:pt x="309" y="5"/>
                  </a:lnTo>
                  <a:lnTo>
                    <a:pt x="333" y="10"/>
                  </a:lnTo>
                  <a:lnTo>
                    <a:pt x="356" y="17"/>
                  </a:lnTo>
                  <a:lnTo>
                    <a:pt x="356" y="17"/>
                  </a:lnTo>
                  <a:lnTo>
                    <a:pt x="378" y="28"/>
                  </a:lnTo>
                  <a:lnTo>
                    <a:pt x="397" y="39"/>
                  </a:lnTo>
                  <a:lnTo>
                    <a:pt x="414" y="53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40" y="85"/>
                  </a:lnTo>
                  <a:lnTo>
                    <a:pt x="450" y="106"/>
                  </a:lnTo>
                  <a:lnTo>
                    <a:pt x="459" y="128"/>
                  </a:lnTo>
                  <a:lnTo>
                    <a:pt x="466" y="152"/>
                  </a:lnTo>
                  <a:lnTo>
                    <a:pt x="405" y="169"/>
                  </a:lnTo>
                  <a:lnTo>
                    <a:pt x="405" y="169"/>
                  </a:lnTo>
                  <a:lnTo>
                    <a:pt x="399" y="151"/>
                  </a:lnTo>
                  <a:lnTo>
                    <a:pt x="392" y="134"/>
                  </a:lnTo>
                  <a:lnTo>
                    <a:pt x="385" y="120"/>
                  </a:lnTo>
                  <a:lnTo>
                    <a:pt x="377" y="107"/>
                  </a:lnTo>
                  <a:lnTo>
                    <a:pt x="377" y="107"/>
                  </a:lnTo>
                  <a:lnTo>
                    <a:pt x="367" y="97"/>
                  </a:lnTo>
                  <a:lnTo>
                    <a:pt x="355" y="88"/>
                  </a:lnTo>
                  <a:lnTo>
                    <a:pt x="342" y="79"/>
                  </a:lnTo>
                  <a:lnTo>
                    <a:pt x="327" y="71"/>
                  </a:lnTo>
                  <a:lnTo>
                    <a:pt x="327" y="71"/>
                  </a:lnTo>
                  <a:lnTo>
                    <a:pt x="310" y="66"/>
                  </a:lnTo>
                  <a:lnTo>
                    <a:pt x="294" y="61"/>
                  </a:lnTo>
                  <a:lnTo>
                    <a:pt x="276" y="58"/>
                  </a:lnTo>
                  <a:lnTo>
                    <a:pt x="257" y="58"/>
                  </a:lnTo>
                  <a:lnTo>
                    <a:pt x="257" y="58"/>
                  </a:lnTo>
                  <a:lnTo>
                    <a:pt x="234" y="58"/>
                  </a:lnTo>
                  <a:lnTo>
                    <a:pt x="213" y="61"/>
                  </a:lnTo>
                  <a:lnTo>
                    <a:pt x="194" y="66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61" y="80"/>
                  </a:lnTo>
                  <a:lnTo>
                    <a:pt x="145" y="89"/>
                  </a:lnTo>
                  <a:lnTo>
                    <a:pt x="133" y="98"/>
                  </a:lnTo>
                  <a:lnTo>
                    <a:pt x="121" y="110"/>
                  </a:lnTo>
                  <a:lnTo>
                    <a:pt x="121" y="110"/>
                  </a:lnTo>
                  <a:lnTo>
                    <a:pt x="112" y="121"/>
                  </a:lnTo>
                  <a:lnTo>
                    <a:pt x="103" y="134"/>
                  </a:lnTo>
                  <a:lnTo>
                    <a:pt x="95" y="147"/>
                  </a:lnTo>
                  <a:lnTo>
                    <a:pt x="89" y="161"/>
                  </a:lnTo>
                  <a:lnTo>
                    <a:pt x="89" y="161"/>
                  </a:lnTo>
                  <a:lnTo>
                    <a:pt x="80" y="185"/>
                  </a:lnTo>
                  <a:lnTo>
                    <a:pt x="75" y="210"/>
                  </a:lnTo>
                  <a:lnTo>
                    <a:pt x="71" y="236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80"/>
                  </a:lnTo>
                  <a:lnTo>
                    <a:pt x="71" y="297"/>
                  </a:lnTo>
                  <a:lnTo>
                    <a:pt x="72" y="312"/>
                  </a:lnTo>
                  <a:lnTo>
                    <a:pt x="75" y="326"/>
                  </a:lnTo>
                  <a:lnTo>
                    <a:pt x="79" y="340"/>
                  </a:lnTo>
                  <a:lnTo>
                    <a:pt x="83" y="354"/>
                  </a:lnTo>
                  <a:lnTo>
                    <a:pt x="88" y="367"/>
                  </a:lnTo>
                  <a:lnTo>
                    <a:pt x="93" y="379"/>
                  </a:lnTo>
                  <a:lnTo>
                    <a:pt x="93" y="379"/>
                  </a:lnTo>
                  <a:lnTo>
                    <a:pt x="99" y="390"/>
                  </a:lnTo>
                  <a:lnTo>
                    <a:pt x="106" y="400"/>
                  </a:lnTo>
                  <a:lnTo>
                    <a:pt x="113" y="409"/>
                  </a:lnTo>
                  <a:lnTo>
                    <a:pt x="122" y="418"/>
                  </a:lnTo>
                  <a:lnTo>
                    <a:pt x="131" y="427"/>
                  </a:lnTo>
                  <a:lnTo>
                    <a:pt x="140" y="435"/>
                  </a:lnTo>
                  <a:lnTo>
                    <a:pt x="150" y="441"/>
                  </a:lnTo>
                  <a:lnTo>
                    <a:pt x="162" y="446"/>
                  </a:lnTo>
                  <a:lnTo>
                    <a:pt x="162" y="446"/>
                  </a:lnTo>
                  <a:lnTo>
                    <a:pt x="185" y="457"/>
                  </a:lnTo>
                  <a:lnTo>
                    <a:pt x="208" y="464"/>
                  </a:lnTo>
                  <a:lnTo>
                    <a:pt x="232" y="4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80" y="468"/>
                  </a:lnTo>
                  <a:lnTo>
                    <a:pt x="301" y="466"/>
                  </a:lnTo>
                  <a:lnTo>
                    <a:pt x="323" y="461"/>
                  </a:lnTo>
                  <a:lnTo>
                    <a:pt x="344" y="453"/>
                  </a:lnTo>
                  <a:lnTo>
                    <a:pt x="344" y="453"/>
                  </a:lnTo>
                  <a:lnTo>
                    <a:pt x="364" y="444"/>
                  </a:lnTo>
                  <a:lnTo>
                    <a:pt x="381" y="435"/>
                  </a:lnTo>
                  <a:lnTo>
                    <a:pt x="395" y="426"/>
                  </a:lnTo>
                  <a:lnTo>
                    <a:pt x="408" y="416"/>
                  </a:lnTo>
                  <a:lnTo>
                    <a:pt x="408" y="321"/>
                  </a:lnTo>
                  <a:lnTo>
                    <a:pt x="257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607"/>
            <p:cNvSpPr>
              <a:spLocks noEditPoints="1"/>
            </p:cNvSpPr>
            <p:nvPr/>
          </p:nvSpPr>
          <p:spPr bwMode="auto">
            <a:xfrm>
              <a:off x="4640263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6 w 452"/>
                <a:gd name="T3" fmla="*/ 0 h 513"/>
                <a:gd name="T4" fmla="*/ 287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7 w 452"/>
                <a:gd name="T23" fmla="*/ 166 h 513"/>
                <a:gd name="T24" fmla="*/ 400 w 452"/>
                <a:gd name="T25" fmla="*/ 190 h 513"/>
                <a:gd name="T26" fmla="*/ 389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5 w 452"/>
                <a:gd name="T39" fmla="*/ 280 h 513"/>
                <a:gd name="T40" fmla="*/ 298 w 452"/>
                <a:gd name="T41" fmla="*/ 299 h 513"/>
                <a:gd name="T42" fmla="*/ 306 w 452"/>
                <a:gd name="T43" fmla="*/ 306 h 513"/>
                <a:gd name="T44" fmla="*/ 335 w 452"/>
                <a:gd name="T45" fmla="*/ 336 h 513"/>
                <a:gd name="T46" fmla="*/ 362 w 452"/>
                <a:gd name="T47" fmla="*/ 373 h 513"/>
                <a:gd name="T48" fmla="*/ 366 w 452"/>
                <a:gd name="T49" fmla="*/ 513 h 513"/>
                <a:gd name="T50" fmla="*/ 298 w 452"/>
                <a:gd name="T51" fmla="*/ 407 h 513"/>
                <a:gd name="T52" fmla="*/ 249 w 452"/>
                <a:gd name="T53" fmla="*/ 335 h 513"/>
                <a:gd name="T54" fmla="*/ 239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1 w 452"/>
                <a:gd name="T73" fmla="*/ 221 h 513"/>
                <a:gd name="T74" fmla="*/ 285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1 w 452"/>
                <a:gd name="T81" fmla="*/ 175 h 513"/>
                <a:gd name="T82" fmla="*/ 339 w 452"/>
                <a:gd name="T83" fmla="*/ 152 h 513"/>
                <a:gd name="T84" fmla="*/ 339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5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3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8" y="1"/>
                  </a:lnTo>
                  <a:lnTo>
                    <a:pt x="287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6" y="26"/>
                  </a:lnTo>
                  <a:lnTo>
                    <a:pt x="363" y="33"/>
                  </a:lnTo>
                  <a:lnTo>
                    <a:pt x="370" y="39"/>
                  </a:lnTo>
                  <a:lnTo>
                    <a:pt x="376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7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89" y="212"/>
                  </a:lnTo>
                  <a:lnTo>
                    <a:pt x="382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299" y="272"/>
                  </a:lnTo>
                  <a:lnTo>
                    <a:pt x="283" y="276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2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39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1" y="221"/>
                  </a:lnTo>
                  <a:lnTo>
                    <a:pt x="285" y="217"/>
                  </a:lnTo>
                  <a:lnTo>
                    <a:pt x="285" y="217"/>
                  </a:lnTo>
                  <a:lnTo>
                    <a:pt x="298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5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9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29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608"/>
            <p:cNvSpPr>
              <a:spLocks noEditPoints="1"/>
            </p:cNvSpPr>
            <p:nvPr/>
          </p:nvSpPr>
          <p:spPr bwMode="auto">
            <a:xfrm>
              <a:off x="5011738" y="2408238"/>
              <a:ext cx="388938" cy="422275"/>
            </a:xfrm>
            <a:custGeom>
              <a:avLst/>
              <a:gdLst>
                <a:gd name="T0" fmla="*/ 1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20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5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4 w 491"/>
                <a:gd name="T33" fmla="*/ 340 h 531"/>
                <a:gd name="T34" fmla="*/ 467 w 491"/>
                <a:gd name="T35" fmla="*/ 390 h 531"/>
                <a:gd name="T36" fmla="*/ 452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1 w 491"/>
                <a:gd name="T45" fmla="*/ 523 h 531"/>
                <a:gd name="T46" fmla="*/ 262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2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1 w 491"/>
                <a:gd name="T65" fmla="*/ 289 h 531"/>
                <a:gd name="T66" fmla="*/ 71 w 491"/>
                <a:gd name="T67" fmla="*/ 274 h 531"/>
                <a:gd name="T68" fmla="*/ 74 w 491"/>
                <a:gd name="T69" fmla="*/ 317 h 531"/>
                <a:gd name="T70" fmla="*/ 90 w 491"/>
                <a:gd name="T71" fmla="*/ 373 h 531"/>
                <a:gd name="T72" fmla="*/ 120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5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400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7 w 491"/>
                <a:gd name="T103" fmla="*/ 73 h 531"/>
                <a:gd name="T104" fmla="*/ 283 w 491"/>
                <a:gd name="T105" fmla="*/ 62 h 531"/>
                <a:gd name="T106" fmla="*/ 247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3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5" y="212"/>
                  </a:lnTo>
                  <a:lnTo>
                    <a:pt x="10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40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7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20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0" y="52"/>
                  </a:lnTo>
                  <a:lnTo>
                    <a:pt x="413" y="62"/>
                  </a:lnTo>
                  <a:lnTo>
                    <a:pt x="425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5" y="160"/>
                  </a:lnTo>
                  <a:lnTo>
                    <a:pt x="480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4" y="340"/>
                  </a:lnTo>
                  <a:lnTo>
                    <a:pt x="478" y="357"/>
                  </a:lnTo>
                  <a:lnTo>
                    <a:pt x="473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21"/>
                  </a:lnTo>
                  <a:lnTo>
                    <a:pt x="443" y="435"/>
                  </a:lnTo>
                  <a:lnTo>
                    <a:pt x="432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8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0" y="513"/>
                  </a:lnTo>
                  <a:lnTo>
                    <a:pt x="326" y="518"/>
                  </a:lnTo>
                  <a:lnTo>
                    <a:pt x="311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2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1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2" y="486"/>
                  </a:lnTo>
                  <a:lnTo>
                    <a:pt x="90" y="477"/>
                  </a:lnTo>
                  <a:lnTo>
                    <a:pt x="78" y="466"/>
                  </a:lnTo>
                  <a:lnTo>
                    <a:pt x="67" y="454"/>
                  </a:lnTo>
                  <a:lnTo>
                    <a:pt x="56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5" y="322"/>
                  </a:lnTo>
                  <a:lnTo>
                    <a:pt x="3" y="306"/>
                  </a:lnTo>
                  <a:lnTo>
                    <a:pt x="1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2" y="295"/>
                  </a:lnTo>
                  <a:lnTo>
                    <a:pt x="74" y="317"/>
                  </a:lnTo>
                  <a:lnTo>
                    <a:pt x="78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10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299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5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5" y="334"/>
                  </a:lnTo>
                  <a:lnTo>
                    <a:pt x="418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09" y="180"/>
                  </a:lnTo>
                  <a:lnTo>
                    <a:pt x="404" y="169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7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7" y="58"/>
                  </a:lnTo>
                  <a:lnTo>
                    <a:pt x="247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6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4" y="220"/>
                  </a:lnTo>
                  <a:lnTo>
                    <a:pt x="72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609"/>
            <p:cNvSpPr>
              <a:spLocks/>
            </p:cNvSpPr>
            <p:nvPr/>
          </p:nvSpPr>
          <p:spPr bwMode="auto">
            <a:xfrm>
              <a:off x="5459413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8 w 403"/>
                <a:gd name="T5" fmla="*/ 366 h 522"/>
                <a:gd name="T6" fmla="*/ 389 w 403"/>
                <a:gd name="T7" fmla="*/ 407 h 522"/>
                <a:gd name="T8" fmla="*/ 385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3 w 403"/>
                <a:gd name="T15" fmla="*/ 478 h 522"/>
                <a:gd name="T16" fmla="*/ 323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5 w 403"/>
                <a:gd name="T23" fmla="*/ 518 h 522"/>
                <a:gd name="T24" fmla="*/ 220 w 403"/>
                <a:gd name="T25" fmla="*/ 522 h 522"/>
                <a:gd name="T26" fmla="*/ 202 w 403"/>
                <a:gd name="T27" fmla="*/ 522 h 522"/>
                <a:gd name="T28" fmla="*/ 168 w 403"/>
                <a:gd name="T29" fmla="*/ 521 h 522"/>
                <a:gd name="T30" fmla="*/ 137 w 403"/>
                <a:gd name="T31" fmla="*/ 516 h 522"/>
                <a:gd name="T32" fmla="*/ 109 w 403"/>
                <a:gd name="T33" fmla="*/ 508 h 522"/>
                <a:gd name="T34" fmla="*/ 85 w 403"/>
                <a:gd name="T35" fmla="*/ 496 h 522"/>
                <a:gd name="T36" fmla="*/ 73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5 w 403"/>
                <a:gd name="T43" fmla="*/ 436 h 522"/>
                <a:gd name="T44" fmla="*/ 20 w 403"/>
                <a:gd name="T45" fmla="*/ 425 h 522"/>
                <a:gd name="T46" fmla="*/ 11 w 403"/>
                <a:gd name="T47" fmla="*/ 399 h 522"/>
                <a:gd name="T48" fmla="*/ 4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1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4 w 403"/>
                <a:gd name="T79" fmla="*/ 426 h 522"/>
                <a:gd name="T80" fmla="*/ 318 w 403"/>
                <a:gd name="T81" fmla="*/ 405 h 522"/>
                <a:gd name="T82" fmla="*/ 328 w 403"/>
                <a:gd name="T83" fmla="*/ 377 h 522"/>
                <a:gd name="T84" fmla="*/ 333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2" y="332"/>
                  </a:lnTo>
                  <a:lnTo>
                    <a:pt x="398" y="366"/>
                  </a:lnTo>
                  <a:lnTo>
                    <a:pt x="393" y="394"/>
                  </a:lnTo>
                  <a:lnTo>
                    <a:pt x="389" y="407"/>
                  </a:lnTo>
                  <a:lnTo>
                    <a:pt x="385" y="420"/>
                  </a:lnTo>
                  <a:lnTo>
                    <a:pt x="385" y="420"/>
                  </a:lnTo>
                  <a:lnTo>
                    <a:pt x="380" y="430"/>
                  </a:lnTo>
                  <a:lnTo>
                    <a:pt x="375" y="441"/>
                  </a:lnTo>
                  <a:lnTo>
                    <a:pt x="369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3" y="478"/>
                  </a:lnTo>
                  <a:lnTo>
                    <a:pt x="333" y="486"/>
                  </a:lnTo>
                  <a:lnTo>
                    <a:pt x="323" y="494"/>
                  </a:lnTo>
                  <a:lnTo>
                    <a:pt x="323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5" y="518"/>
                  </a:lnTo>
                  <a:lnTo>
                    <a:pt x="238" y="519"/>
                  </a:lnTo>
                  <a:lnTo>
                    <a:pt x="220" y="522"/>
                  </a:lnTo>
                  <a:lnTo>
                    <a:pt x="202" y="522"/>
                  </a:lnTo>
                  <a:lnTo>
                    <a:pt x="202" y="522"/>
                  </a:lnTo>
                  <a:lnTo>
                    <a:pt x="185" y="522"/>
                  </a:lnTo>
                  <a:lnTo>
                    <a:pt x="168" y="521"/>
                  </a:lnTo>
                  <a:lnTo>
                    <a:pt x="153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09" y="508"/>
                  </a:lnTo>
                  <a:lnTo>
                    <a:pt x="96" y="503"/>
                  </a:lnTo>
                  <a:lnTo>
                    <a:pt x="85" y="496"/>
                  </a:lnTo>
                  <a:lnTo>
                    <a:pt x="85" y="496"/>
                  </a:lnTo>
                  <a:lnTo>
                    <a:pt x="73" y="490"/>
                  </a:lnTo>
                  <a:lnTo>
                    <a:pt x="63" y="484"/>
                  </a:lnTo>
                  <a:lnTo>
                    <a:pt x="54" y="475"/>
                  </a:lnTo>
                  <a:lnTo>
                    <a:pt x="45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5" y="436"/>
                  </a:lnTo>
                  <a:lnTo>
                    <a:pt x="20" y="425"/>
                  </a:lnTo>
                  <a:lnTo>
                    <a:pt x="20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4" y="370"/>
                  </a:lnTo>
                  <a:lnTo>
                    <a:pt x="2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8" y="327"/>
                  </a:lnTo>
                  <a:lnTo>
                    <a:pt x="71" y="354"/>
                  </a:lnTo>
                  <a:lnTo>
                    <a:pt x="75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8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2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4" y="441"/>
                  </a:lnTo>
                  <a:lnTo>
                    <a:pt x="295" y="435"/>
                  </a:lnTo>
                  <a:lnTo>
                    <a:pt x="304" y="426"/>
                  </a:lnTo>
                  <a:lnTo>
                    <a:pt x="304" y="426"/>
                  </a:lnTo>
                  <a:lnTo>
                    <a:pt x="311" y="417"/>
                  </a:lnTo>
                  <a:lnTo>
                    <a:pt x="318" y="405"/>
                  </a:lnTo>
                  <a:lnTo>
                    <a:pt x="323" y="393"/>
                  </a:lnTo>
                  <a:lnTo>
                    <a:pt x="328" y="377"/>
                  </a:lnTo>
                  <a:lnTo>
                    <a:pt x="330" y="359"/>
                  </a:lnTo>
                  <a:lnTo>
                    <a:pt x="333" y="340"/>
                  </a:lnTo>
                  <a:lnTo>
                    <a:pt x="334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610"/>
            <p:cNvSpPr>
              <a:spLocks noEditPoints="1"/>
            </p:cNvSpPr>
            <p:nvPr/>
          </p:nvSpPr>
          <p:spPr bwMode="auto">
            <a:xfrm>
              <a:off x="5859463" y="2416176"/>
              <a:ext cx="311150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6 w 392"/>
                <a:gd name="T5" fmla="*/ 2 h 513"/>
                <a:gd name="T6" fmla="*/ 271 w 392"/>
                <a:gd name="T7" fmla="*/ 5 h 513"/>
                <a:gd name="T8" fmla="*/ 306 w 392"/>
                <a:gd name="T9" fmla="*/ 14 h 513"/>
                <a:gd name="T10" fmla="*/ 334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0 w 392"/>
                <a:gd name="T23" fmla="*/ 165 h 513"/>
                <a:gd name="T24" fmla="*/ 385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49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0 w 392"/>
                <a:gd name="T45" fmla="*/ 244 h 513"/>
                <a:gd name="T46" fmla="*/ 231 w 392"/>
                <a:gd name="T47" fmla="*/ 243 h 513"/>
                <a:gd name="T48" fmla="*/ 256 w 392"/>
                <a:gd name="T49" fmla="*/ 238 h 513"/>
                <a:gd name="T50" fmla="*/ 278 w 392"/>
                <a:gd name="T51" fmla="*/ 230 h 513"/>
                <a:gd name="T52" fmla="*/ 293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5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6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47" y="38"/>
                  </a:lnTo>
                  <a:lnTo>
                    <a:pt x="357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0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7" y="235"/>
                  </a:lnTo>
                  <a:lnTo>
                    <a:pt x="360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8" y="270"/>
                  </a:lnTo>
                  <a:lnTo>
                    <a:pt x="325" y="279"/>
                  </a:lnTo>
                  <a:lnTo>
                    <a:pt x="309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0" y="244"/>
                  </a:lnTo>
                  <a:lnTo>
                    <a:pt x="200" y="244"/>
                  </a:lnTo>
                  <a:lnTo>
                    <a:pt x="216" y="243"/>
                  </a:lnTo>
                  <a:lnTo>
                    <a:pt x="231" y="243"/>
                  </a:lnTo>
                  <a:lnTo>
                    <a:pt x="245" y="240"/>
                  </a:lnTo>
                  <a:lnTo>
                    <a:pt x="256" y="238"/>
                  </a:lnTo>
                  <a:lnTo>
                    <a:pt x="268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3" y="220"/>
                  </a:lnTo>
                  <a:lnTo>
                    <a:pt x="293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0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5" y="96"/>
                  </a:lnTo>
                  <a:lnTo>
                    <a:pt x="305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199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611"/>
            <p:cNvSpPr>
              <a:spLocks/>
            </p:cNvSpPr>
            <p:nvPr/>
          </p:nvSpPr>
          <p:spPr bwMode="auto">
            <a:xfrm>
              <a:off x="6219825" y="2416176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0 w 383"/>
                <a:gd name="T5" fmla="*/ 0 h 513"/>
                <a:gd name="T6" fmla="*/ 370 w 383"/>
                <a:gd name="T7" fmla="*/ 60 h 513"/>
                <a:gd name="T8" fmla="*/ 68 w 383"/>
                <a:gd name="T9" fmla="*/ 60 h 513"/>
                <a:gd name="T10" fmla="*/ 68 w 383"/>
                <a:gd name="T11" fmla="*/ 217 h 513"/>
                <a:gd name="T12" fmla="*/ 351 w 383"/>
                <a:gd name="T13" fmla="*/ 217 h 513"/>
                <a:gd name="T14" fmla="*/ 351 w 383"/>
                <a:gd name="T15" fmla="*/ 277 h 513"/>
                <a:gd name="T16" fmla="*/ 68 w 383"/>
                <a:gd name="T17" fmla="*/ 277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0" y="0"/>
                  </a:lnTo>
                  <a:lnTo>
                    <a:pt x="370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1" y="217"/>
                  </a:lnTo>
                  <a:lnTo>
                    <a:pt x="351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612"/>
            <p:cNvSpPr>
              <a:spLocks noEditPoints="1"/>
            </p:cNvSpPr>
            <p:nvPr/>
          </p:nvSpPr>
          <p:spPr bwMode="auto">
            <a:xfrm>
              <a:off x="6756400" y="2416176"/>
              <a:ext cx="358775" cy="407988"/>
            </a:xfrm>
            <a:custGeom>
              <a:avLst/>
              <a:gdLst>
                <a:gd name="T0" fmla="*/ 0 w 452"/>
                <a:gd name="T1" fmla="*/ 0 h 513"/>
                <a:gd name="T2" fmla="*/ 227 w 452"/>
                <a:gd name="T3" fmla="*/ 0 h 513"/>
                <a:gd name="T4" fmla="*/ 287 w 452"/>
                <a:gd name="T5" fmla="*/ 3 h 513"/>
                <a:gd name="T6" fmla="*/ 332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7 w 452"/>
                <a:gd name="T17" fmla="*/ 80 h 513"/>
                <a:gd name="T18" fmla="*/ 409 w 452"/>
                <a:gd name="T19" fmla="*/ 119 h 513"/>
                <a:gd name="T20" fmla="*/ 410 w 452"/>
                <a:gd name="T21" fmla="*/ 140 h 513"/>
                <a:gd name="T22" fmla="*/ 408 w 452"/>
                <a:gd name="T23" fmla="*/ 166 h 513"/>
                <a:gd name="T24" fmla="*/ 401 w 452"/>
                <a:gd name="T25" fmla="*/ 190 h 513"/>
                <a:gd name="T26" fmla="*/ 390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9 w 452"/>
                <a:gd name="T41" fmla="*/ 299 h 513"/>
                <a:gd name="T42" fmla="*/ 306 w 452"/>
                <a:gd name="T43" fmla="*/ 306 h 513"/>
                <a:gd name="T44" fmla="*/ 336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0 w 452"/>
                <a:gd name="T55" fmla="*/ 325 h 513"/>
                <a:gd name="T56" fmla="*/ 223 w 452"/>
                <a:gd name="T57" fmla="*/ 307 h 513"/>
                <a:gd name="T58" fmla="*/ 216 w 452"/>
                <a:gd name="T59" fmla="*/ 302 h 513"/>
                <a:gd name="T60" fmla="*/ 184 w 452"/>
                <a:gd name="T61" fmla="*/ 288 h 513"/>
                <a:gd name="T62" fmla="*/ 170 w 452"/>
                <a:gd name="T63" fmla="*/ 285 h 513"/>
                <a:gd name="T64" fmla="*/ 67 w 452"/>
                <a:gd name="T65" fmla="*/ 285 h 513"/>
                <a:gd name="T66" fmla="*/ 0 w 452"/>
                <a:gd name="T67" fmla="*/ 513 h 513"/>
                <a:gd name="T68" fmla="*/ 213 w 452"/>
                <a:gd name="T69" fmla="*/ 226 h 513"/>
                <a:gd name="T70" fmla="*/ 236 w 452"/>
                <a:gd name="T71" fmla="*/ 226 h 513"/>
                <a:gd name="T72" fmla="*/ 272 w 452"/>
                <a:gd name="T73" fmla="*/ 221 h 513"/>
                <a:gd name="T74" fmla="*/ 286 w 452"/>
                <a:gd name="T75" fmla="*/ 217 h 513"/>
                <a:gd name="T76" fmla="*/ 309 w 452"/>
                <a:gd name="T77" fmla="*/ 204 h 513"/>
                <a:gd name="T78" fmla="*/ 326 w 452"/>
                <a:gd name="T79" fmla="*/ 185 h 513"/>
                <a:gd name="T80" fmla="*/ 332 w 452"/>
                <a:gd name="T81" fmla="*/ 175 h 513"/>
                <a:gd name="T82" fmla="*/ 338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6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90 w 452"/>
                <a:gd name="T97" fmla="*/ 66 h 513"/>
                <a:gd name="T98" fmla="*/ 268 w 452"/>
                <a:gd name="T99" fmla="*/ 60 h 513"/>
                <a:gd name="T100" fmla="*/ 244 w 452"/>
                <a:gd name="T101" fmla="*/ 57 h 513"/>
                <a:gd name="T102" fmla="*/ 67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59" y="1"/>
                  </a:lnTo>
                  <a:lnTo>
                    <a:pt x="287" y="3"/>
                  </a:lnTo>
                  <a:lnTo>
                    <a:pt x="312" y="7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40" y="17"/>
                  </a:lnTo>
                  <a:lnTo>
                    <a:pt x="349" y="21"/>
                  </a:lnTo>
                  <a:lnTo>
                    <a:pt x="356" y="26"/>
                  </a:lnTo>
                  <a:lnTo>
                    <a:pt x="364" y="33"/>
                  </a:lnTo>
                  <a:lnTo>
                    <a:pt x="370" y="39"/>
                  </a:lnTo>
                  <a:lnTo>
                    <a:pt x="377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7" y="80"/>
                  </a:lnTo>
                  <a:lnTo>
                    <a:pt x="405" y="99"/>
                  </a:lnTo>
                  <a:lnTo>
                    <a:pt x="409" y="119"/>
                  </a:lnTo>
                  <a:lnTo>
                    <a:pt x="410" y="140"/>
                  </a:lnTo>
                  <a:lnTo>
                    <a:pt x="410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5" y="179"/>
                  </a:lnTo>
                  <a:lnTo>
                    <a:pt x="401" y="190"/>
                  </a:lnTo>
                  <a:lnTo>
                    <a:pt x="396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5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300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9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6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2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3" y="307"/>
                  </a:lnTo>
                  <a:lnTo>
                    <a:pt x="216" y="302"/>
                  </a:lnTo>
                  <a:lnTo>
                    <a:pt x="216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70" y="285"/>
                  </a:lnTo>
                  <a:lnTo>
                    <a:pt x="147" y="285"/>
                  </a:lnTo>
                  <a:lnTo>
                    <a:pt x="67" y="285"/>
                  </a:lnTo>
                  <a:lnTo>
                    <a:pt x="67" y="513"/>
                  </a:lnTo>
                  <a:lnTo>
                    <a:pt x="0" y="513"/>
                  </a:lnTo>
                  <a:close/>
                  <a:moveTo>
                    <a:pt x="67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6" y="226"/>
                  </a:lnTo>
                  <a:lnTo>
                    <a:pt x="255" y="224"/>
                  </a:lnTo>
                  <a:lnTo>
                    <a:pt x="272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9" y="211"/>
                  </a:lnTo>
                  <a:lnTo>
                    <a:pt x="309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2" y="175"/>
                  </a:lnTo>
                  <a:lnTo>
                    <a:pt x="336" y="163"/>
                  </a:lnTo>
                  <a:lnTo>
                    <a:pt x="338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40" y="131"/>
                  </a:lnTo>
                  <a:lnTo>
                    <a:pt x="338" y="122"/>
                  </a:lnTo>
                  <a:lnTo>
                    <a:pt x="336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6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9" y="70"/>
                  </a:lnTo>
                  <a:lnTo>
                    <a:pt x="290" y="66"/>
                  </a:lnTo>
                  <a:lnTo>
                    <a:pt x="280" y="62"/>
                  </a:lnTo>
                  <a:lnTo>
                    <a:pt x="268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7" y="56"/>
                  </a:lnTo>
                  <a:lnTo>
                    <a:pt x="67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613"/>
            <p:cNvSpPr>
              <a:spLocks/>
            </p:cNvSpPr>
            <p:nvPr/>
          </p:nvSpPr>
          <p:spPr bwMode="auto">
            <a:xfrm>
              <a:off x="7156450" y="2416176"/>
              <a:ext cx="304800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69 w 382"/>
                <a:gd name="T5" fmla="*/ 0 h 513"/>
                <a:gd name="T6" fmla="*/ 369 w 382"/>
                <a:gd name="T7" fmla="*/ 60 h 513"/>
                <a:gd name="T8" fmla="*/ 67 w 382"/>
                <a:gd name="T9" fmla="*/ 60 h 513"/>
                <a:gd name="T10" fmla="*/ 67 w 382"/>
                <a:gd name="T11" fmla="*/ 217 h 513"/>
                <a:gd name="T12" fmla="*/ 350 w 382"/>
                <a:gd name="T13" fmla="*/ 217 h 513"/>
                <a:gd name="T14" fmla="*/ 350 w 382"/>
                <a:gd name="T15" fmla="*/ 277 h 513"/>
                <a:gd name="T16" fmla="*/ 67 w 382"/>
                <a:gd name="T17" fmla="*/ 277 h 513"/>
                <a:gd name="T18" fmla="*/ 67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69" y="0"/>
                  </a:lnTo>
                  <a:lnTo>
                    <a:pt x="369" y="60"/>
                  </a:lnTo>
                  <a:lnTo>
                    <a:pt x="67" y="60"/>
                  </a:lnTo>
                  <a:lnTo>
                    <a:pt x="67" y="217"/>
                  </a:lnTo>
                  <a:lnTo>
                    <a:pt x="350" y="217"/>
                  </a:lnTo>
                  <a:lnTo>
                    <a:pt x="350" y="277"/>
                  </a:lnTo>
                  <a:lnTo>
                    <a:pt x="67" y="277"/>
                  </a:lnTo>
                  <a:lnTo>
                    <a:pt x="67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614"/>
            <p:cNvSpPr>
              <a:spLocks/>
            </p:cNvSpPr>
            <p:nvPr/>
          </p:nvSpPr>
          <p:spPr bwMode="auto">
            <a:xfrm>
              <a:off x="7515225" y="2416176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615"/>
            <p:cNvSpPr>
              <a:spLocks noEditPoints="1"/>
            </p:cNvSpPr>
            <p:nvPr/>
          </p:nvSpPr>
          <p:spPr bwMode="auto">
            <a:xfrm>
              <a:off x="7874000" y="2416176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3 w 479"/>
                <a:gd name="T9" fmla="*/ 513 h 513"/>
                <a:gd name="T10" fmla="*/ 343 w 479"/>
                <a:gd name="T11" fmla="*/ 358 h 513"/>
                <a:gd name="T12" fmla="*/ 128 w 479"/>
                <a:gd name="T13" fmla="*/ 358 h 513"/>
                <a:gd name="T14" fmla="*/ 71 w 479"/>
                <a:gd name="T15" fmla="*/ 513 h 513"/>
                <a:gd name="T16" fmla="*/ 0 w 479"/>
                <a:gd name="T17" fmla="*/ 513 h 513"/>
                <a:gd name="T18" fmla="*/ 148 w 479"/>
                <a:gd name="T19" fmla="*/ 302 h 513"/>
                <a:gd name="T20" fmla="*/ 321 w 479"/>
                <a:gd name="T21" fmla="*/ 302 h 513"/>
                <a:gd name="T22" fmla="*/ 268 w 479"/>
                <a:gd name="T23" fmla="*/ 160 h 513"/>
                <a:gd name="T24" fmla="*/ 268 w 479"/>
                <a:gd name="T25" fmla="*/ 160 h 513"/>
                <a:gd name="T26" fmla="*/ 247 w 479"/>
                <a:gd name="T27" fmla="*/ 101 h 513"/>
                <a:gd name="T28" fmla="*/ 231 w 479"/>
                <a:gd name="T29" fmla="*/ 53 h 513"/>
                <a:gd name="T30" fmla="*/ 231 w 479"/>
                <a:gd name="T31" fmla="*/ 53 h 513"/>
                <a:gd name="T32" fmla="*/ 226 w 479"/>
                <a:gd name="T33" fmla="*/ 79 h 513"/>
                <a:gd name="T34" fmla="*/ 220 w 479"/>
                <a:gd name="T35" fmla="*/ 103 h 513"/>
                <a:gd name="T36" fmla="*/ 212 w 479"/>
                <a:gd name="T37" fmla="*/ 128 h 513"/>
                <a:gd name="T38" fmla="*/ 204 w 479"/>
                <a:gd name="T39" fmla="*/ 152 h 513"/>
                <a:gd name="T40" fmla="*/ 148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3" y="513"/>
                  </a:lnTo>
                  <a:lnTo>
                    <a:pt x="343" y="358"/>
                  </a:lnTo>
                  <a:lnTo>
                    <a:pt x="128" y="358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8" y="302"/>
                  </a:moveTo>
                  <a:lnTo>
                    <a:pt x="321" y="30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47" y="101"/>
                  </a:lnTo>
                  <a:lnTo>
                    <a:pt x="231" y="53"/>
                  </a:lnTo>
                  <a:lnTo>
                    <a:pt x="231" y="53"/>
                  </a:lnTo>
                  <a:lnTo>
                    <a:pt x="226" y="79"/>
                  </a:lnTo>
                  <a:lnTo>
                    <a:pt x="220" y="103"/>
                  </a:lnTo>
                  <a:lnTo>
                    <a:pt x="212" y="128"/>
                  </a:lnTo>
                  <a:lnTo>
                    <a:pt x="204" y="152"/>
                  </a:lnTo>
                  <a:lnTo>
                    <a:pt x="148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616"/>
            <p:cNvSpPr>
              <a:spLocks/>
            </p:cNvSpPr>
            <p:nvPr/>
          </p:nvSpPr>
          <p:spPr bwMode="auto">
            <a:xfrm>
              <a:off x="8270875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9 w 403"/>
                <a:gd name="T5" fmla="*/ 366 h 522"/>
                <a:gd name="T6" fmla="*/ 390 w 403"/>
                <a:gd name="T7" fmla="*/ 407 h 522"/>
                <a:gd name="T8" fmla="*/ 386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4 w 403"/>
                <a:gd name="T15" fmla="*/ 478 h 522"/>
                <a:gd name="T16" fmla="*/ 322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4 w 403"/>
                <a:gd name="T23" fmla="*/ 518 h 522"/>
                <a:gd name="T24" fmla="*/ 221 w 403"/>
                <a:gd name="T25" fmla="*/ 522 h 522"/>
                <a:gd name="T26" fmla="*/ 203 w 403"/>
                <a:gd name="T27" fmla="*/ 522 h 522"/>
                <a:gd name="T28" fmla="*/ 169 w 403"/>
                <a:gd name="T29" fmla="*/ 521 h 522"/>
                <a:gd name="T30" fmla="*/ 137 w 403"/>
                <a:gd name="T31" fmla="*/ 516 h 522"/>
                <a:gd name="T32" fmla="*/ 110 w 403"/>
                <a:gd name="T33" fmla="*/ 508 h 522"/>
                <a:gd name="T34" fmla="*/ 84 w 403"/>
                <a:gd name="T35" fmla="*/ 496 h 522"/>
                <a:gd name="T36" fmla="*/ 74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4 w 403"/>
                <a:gd name="T43" fmla="*/ 436 h 522"/>
                <a:gd name="T44" fmla="*/ 19 w 403"/>
                <a:gd name="T45" fmla="*/ 425 h 522"/>
                <a:gd name="T46" fmla="*/ 11 w 403"/>
                <a:gd name="T47" fmla="*/ 399 h 522"/>
                <a:gd name="T48" fmla="*/ 5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0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3 w 403"/>
                <a:gd name="T79" fmla="*/ 426 h 522"/>
                <a:gd name="T80" fmla="*/ 317 w 403"/>
                <a:gd name="T81" fmla="*/ 405 h 522"/>
                <a:gd name="T82" fmla="*/ 327 w 403"/>
                <a:gd name="T83" fmla="*/ 377 h 522"/>
                <a:gd name="T84" fmla="*/ 334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1" y="332"/>
                  </a:lnTo>
                  <a:lnTo>
                    <a:pt x="399" y="366"/>
                  </a:lnTo>
                  <a:lnTo>
                    <a:pt x="394" y="394"/>
                  </a:lnTo>
                  <a:lnTo>
                    <a:pt x="390" y="407"/>
                  </a:lnTo>
                  <a:lnTo>
                    <a:pt x="386" y="420"/>
                  </a:lnTo>
                  <a:lnTo>
                    <a:pt x="386" y="420"/>
                  </a:lnTo>
                  <a:lnTo>
                    <a:pt x="381" y="430"/>
                  </a:lnTo>
                  <a:lnTo>
                    <a:pt x="375" y="441"/>
                  </a:lnTo>
                  <a:lnTo>
                    <a:pt x="368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4" y="478"/>
                  </a:lnTo>
                  <a:lnTo>
                    <a:pt x="334" y="486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4" y="518"/>
                  </a:lnTo>
                  <a:lnTo>
                    <a:pt x="238" y="519"/>
                  </a:lnTo>
                  <a:lnTo>
                    <a:pt x="221" y="522"/>
                  </a:lnTo>
                  <a:lnTo>
                    <a:pt x="203" y="522"/>
                  </a:lnTo>
                  <a:lnTo>
                    <a:pt x="203" y="522"/>
                  </a:lnTo>
                  <a:lnTo>
                    <a:pt x="185" y="522"/>
                  </a:lnTo>
                  <a:lnTo>
                    <a:pt x="169" y="521"/>
                  </a:lnTo>
                  <a:lnTo>
                    <a:pt x="152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10" y="508"/>
                  </a:lnTo>
                  <a:lnTo>
                    <a:pt x="97" y="503"/>
                  </a:lnTo>
                  <a:lnTo>
                    <a:pt x="84" y="496"/>
                  </a:lnTo>
                  <a:lnTo>
                    <a:pt x="84" y="496"/>
                  </a:lnTo>
                  <a:lnTo>
                    <a:pt x="74" y="490"/>
                  </a:lnTo>
                  <a:lnTo>
                    <a:pt x="64" y="484"/>
                  </a:lnTo>
                  <a:lnTo>
                    <a:pt x="54" y="475"/>
                  </a:lnTo>
                  <a:lnTo>
                    <a:pt x="46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4" y="436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5" y="370"/>
                  </a:lnTo>
                  <a:lnTo>
                    <a:pt x="1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9" y="327"/>
                  </a:lnTo>
                  <a:lnTo>
                    <a:pt x="70" y="354"/>
                  </a:lnTo>
                  <a:lnTo>
                    <a:pt x="74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7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1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5" y="441"/>
                  </a:lnTo>
                  <a:lnTo>
                    <a:pt x="295" y="435"/>
                  </a:lnTo>
                  <a:lnTo>
                    <a:pt x="303" y="426"/>
                  </a:lnTo>
                  <a:lnTo>
                    <a:pt x="303" y="426"/>
                  </a:lnTo>
                  <a:lnTo>
                    <a:pt x="311" y="417"/>
                  </a:lnTo>
                  <a:lnTo>
                    <a:pt x="317" y="405"/>
                  </a:lnTo>
                  <a:lnTo>
                    <a:pt x="322" y="393"/>
                  </a:lnTo>
                  <a:lnTo>
                    <a:pt x="327" y="377"/>
                  </a:lnTo>
                  <a:lnTo>
                    <a:pt x="331" y="359"/>
                  </a:lnTo>
                  <a:lnTo>
                    <a:pt x="334" y="340"/>
                  </a:lnTo>
                  <a:lnTo>
                    <a:pt x="335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617"/>
            <p:cNvSpPr>
              <a:spLocks/>
            </p:cNvSpPr>
            <p:nvPr/>
          </p:nvSpPr>
          <p:spPr bwMode="auto">
            <a:xfrm>
              <a:off x="8670925" y="2416176"/>
              <a:ext cx="254000" cy="407988"/>
            </a:xfrm>
            <a:custGeom>
              <a:avLst/>
              <a:gdLst>
                <a:gd name="T0" fmla="*/ 0 w 321"/>
                <a:gd name="T1" fmla="*/ 513 h 513"/>
                <a:gd name="T2" fmla="*/ 0 w 321"/>
                <a:gd name="T3" fmla="*/ 0 h 513"/>
                <a:gd name="T4" fmla="*/ 68 w 321"/>
                <a:gd name="T5" fmla="*/ 0 h 513"/>
                <a:gd name="T6" fmla="*/ 68 w 321"/>
                <a:gd name="T7" fmla="*/ 453 h 513"/>
                <a:gd name="T8" fmla="*/ 321 w 321"/>
                <a:gd name="T9" fmla="*/ 453 h 513"/>
                <a:gd name="T10" fmla="*/ 321 w 321"/>
                <a:gd name="T11" fmla="*/ 513 h 513"/>
                <a:gd name="T12" fmla="*/ 0 w 321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1" y="453"/>
                  </a:lnTo>
                  <a:lnTo>
                    <a:pt x="321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618"/>
            <p:cNvSpPr>
              <a:spLocks/>
            </p:cNvSpPr>
            <p:nvPr/>
          </p:nvSpPr>
          <p:spPr bwMode="auto">
            <a:xfrm>
              <a:off x="8885238" y="2416176"/>
              <a:ext cx="322263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3" name="Text Box 74"/>
          <p:cNvSpPr txBox="1">
            <a:spLocks noChangeArrowheads="1"/>
          </p:cNvSpPr>
          <p:nvPr/>
        </p:nvSpPr>
        <p:spPr bwMode="auto">
          <a:xfrm>
            <a:off x="2480994" y="9536780"/>
            <a:ext cx="70373" cy="7732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fr-FR" sz="500" b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433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Wingdings" pitchFamily="2" charset="2"/>
      <a:defRPr sz="600" kern="1200">
        <a:solidFill>
          <a:schemeClr val="tx1"/>
        </a:solidFill>
        <a:latin typeface="Arial" pitchFamily="-28" charset="0"/>
        <a:ea typeface="MS PGothic" pitchFamily="34" charset="-128"/>
        <a:cs typeface="ＭＳ Ｐゴシック" pitchFamily="-28" charset="-128"/>
      </a:defRPr>
    </a:lvl1pPr>
    <a:lvl2pPr marL="557213" indent="-21431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2pPr>
    <a:lvl3pPr marL="8572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3pPr>
    <a:lvl4pPr marL="12001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4pPr>
    <a:lvl5pPr marL="15430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28"/>
            <a:ext cx="8779001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36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4665600" y="903288"/>
            <a:ext cx="430212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65253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82453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6100762" y="903600"/>
            <a:ext cx="2865439" cy="1710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23" hasCustomPrompt="1"/>
          </p:nvPr>
        </p:nvSpPr>
        <p:spPr>
          <a:xfrm>
            <a:off x="6102000" y="2713038"/>
            <a:ext cx="2865439" cy="17113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2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14728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1">
          <p15:clr>
            <a:srgbClr val="FBAE40"/>
          </p15:clr>
        </p15:guide>
        <p15:guide id="2" pos="3782">
          <p15:clr>
            <a:srgbClr val="FBAE40"/>
          </p15:clr>
        </p15:guide>
        <p15:guide id="3" orient="horz" pos="1709">
          <p15:clr>
            <a:srgbClr val="FBAE40"/>
          </p15:clr>
        </p15:guide>
        <p15:guide id="4" orient="horz" pos="1649">
          <p15:clr>
            <a:srgbClr val="FBAE40"/>
          </p15:clr>
        </p15:guide>
        <p15:guide id="5" pos="113">
          <p15:clr>
            <a:srgbClr val="FBAE40"/>
          </p15:clr>
        </p15:guide>
        <p15:guide id="6" pos="5647">
          <p15:clr>
            <a:srgbClr val="FBAE40"/>
          </p15:clr>
        </p15:guide>
        <p15:guide id="7" orient="horz" pos="2789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341">
          <p15:clr>
            <a:srgbClr val="FBAE40"/>
          </p15:clr>
        </p15:guide>
        <p15:guide id="10" orient="horz" pos="227">
          <p15:clr>
            <a:srgbClr val="FBAE40"/>
          </p15:clr>
        </p15:guide>
        <p15:guide id="11" orient="horz" pos="1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79278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57913" y="900113"/>
            <a:ext cx="2807493" cy="3524249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855671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3">
          <p15:clr>
            <a:srgbClr val="FBAE40"/>
          </p15:clr>
        </p15:guide>
        <p15:guide id="2" pos="387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083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319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 userDrawn="1"/>
        </p:nvGrpSpPr>
        <p:grpSpPr>
          <a:xfrm>
            <a:off x="3136900" y="2330450"/>
            <a:ext cx="2870201" cy="482600"/>
            <a:chOff x="3136900" y="2330450"/>
            <a:chExt cx="2870201" cy="482600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827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778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6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32588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2445" userDrawn="1">
          <p15:clr>
            <a:srgbClr val="FBAE40"/>
          </p15:clr>
        </p15:guide>
        <p15:guide id="4" pos="3690" userDrawn="1">
          <p15:clr>
            <a:srgbClr val="FBAE40"/>
          </p15:clr>
        </p15:guide>
        <p15:guide id="5" orient="horz" pos="2788" userDrawn="1">
          <p15:clr>
            <a:srgbClr val="FBAE40"/>
          </p15:clr>
        </p15:guide>
        <p15:guide id="6" pos="113" userDrawn="1">
          <p15:clr>
            <a:srgbClr val="FBAE40"/>
          </p15:clr>
        </p15:guide>
        <p15:guide id="7" orient="horz" pos="113" userDrawn="1">
          <p15:clr>
            <a:srgbClr val="FBAE40"/>
          </p15:clr>
        </p15:guide>
        <p15:guide id="9" pos="564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6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88275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18189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0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1243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14866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pos="340" userDrawn="1">
          <p15:clr>
            <a:srgbClr val="FBAE40"/>
          </p15:clr>
        </p15:guide>
        <p15:guide id="4" pos="5420" userDrawn="1">
          <p15:clr>
            <a:srgbClr val="FBAE40"/>
          </p15:clr>
        </p15:guide>
        <p15:guide id="5" orient="horz" pos="113" userDrawn="1">
          <p15:clr>
            <a:srgbClr val="FBAE40"/>
          </p15:clr>
        </p15:guide>
        <p15:guide id="6" orient="horz" pos="227" userDrawn="1">
          <p15:clr>
            <a:srgbClr val="FBAE40"/>
          </p15:clr>
        </p15:guide>
        <p15:guide id="7" orient="horz" pos="341" userDrawn="1">
          <p15:clr>
            <a:srgbClr val="FBAE40"/>
          </p15:clr>
        </p15:guide>
        <p15:guide id="8" orient="horz" pos="453" userDrawn="1">
          <p15:clr>
            <a:srgbClr val="FBAE40"/>
          </p15:clr>
        </p15:guide>
        <p15:guide id="9" orient="horz" pos="567" userDrawn="1">
          <p15:clr>
            <a:srgbClr val="FBAE40"/>
          </p15:clr>
        </p15:guide>
        <p15:guide id="10" orient="horz" pos="278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22577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 userDrawn="1">
          <p15:clr>
            <a:srgbClr val="FBAE40"/>
          </p15:clr>
        </p15:guide>
        <p15:guide id="2" pos="340" userDrawn="1">
          <p15:clr>
            <a:srgbClr val="FBAE40"/>
          </p15:clr>
        </p15:guide>
        <p15:guide id="3" pos="5648" userDrawn="1">
          <p15:clr>
            <a:srgbClr val="FBAE40"/>
          </p15:clr>
        </p15:guide>
        <p15:guide id="4" pos="5420" userDrawn="1">
          <p15:clr>
            <a:srgbClr val="FBAE40"/>
          </p15:clr>
        </p15:guide>
        <p15:guide id="5" orient="horz" pos="113" userDrawn="1">
          <p15:clr>
            <a:srgbClr val="FBAE40"/>
          </p15:clr>
        </p15:guide>
        <p15:guide id="6" orient="horz" pos="227" userDrawn="1">
          <p15:clr>
            <a:srgbClr val="FBAE40"/>
          </p15:clr>
        </p15:guide>
        <p15:guide id="7" orient="horz" pos="341" userDrawn="1">
          <p15:clr>
            <a:srgbClr val="FBAE40"/>
          </p15:clr>
        </p15:guide>
        <p15:guide id="9" orient="horz" pos="567" userDrawn="1">
          <p15:clr>
            <a:srgbClr val="FBAE40"/>
          </p15:clr>
        </p15:guide>
        <p15:guide id="10" orient="horz" pos="278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33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28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" userDrawn="1">
          <p15:clr>
            <a:srgbClr val="FBAE40"/>
          </p15:clr>
        </p15:guide>
        <p15:guide id="4" orient="horz" pos="278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 hasCustomPrompt="1"/>
          </p:nvPr>
        </p:nvSpPr>
        <p:spPr>
          <a:xfrm>
            <a:off x="180975" y="721520"/>
            <a:ext cx="8783637" cy="37028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11045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" userDrawn="1">
          <p15:clr>
            <a:srgbClr val="FBAE40"/>
          </p15:clr>
        </p15:guide>
        <p15:guide id="4" orient="horz" pos="227" userDrawn="1">
          <p15:clr>
            <a:srgbClr val="FBAE40"/>
          </p15:clr>
        </p15:guide>
        <p15:guide id="5" orient="horz" pos="341" userDrawn="1">
          <p15:clr>
            <a:srgbClr val="FBAE40"/>
          </p15:clr>
        </p15:guide>
        <p15:guide id="6" orient="horz" pos="453" userDrawn="1">
          <p15:clr>
            <a:srgbClr val="FBAE40"/>
          </p15:clr>
        </p15:guide>
        <p15:guide id="7" orient="horz" pos="278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461803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76011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1" userDrawn="1">
          <p15:clr>
            <a:srgbClr val="FBAE40"/>
          </p15:clr>
        </p15:guide>
        <p15:guide id="2" pos="2909" userDrawn="1">
          <p15:clr>
            <a:srgbClr val="FBAE40"/>
          </p15:clr>
        </p15:guide>
        <p15:guide id="3" pos="113" userDrawn="1">
          <p15:clr>
            <a:srgbClr val="FBAE40"/>
          </p15:clr>
        </p15:guide>
        <p15:guide id="4" pos="5647" userDrawn="1">
          <p15:clr>
            <a:srgbClr val="FBAE40"/>
          </p15:clr>
        </p15:guide>
        <p15:guide id="5" orient="horz" pos="2789" userDrawn="1">
          <p15:clr>
            <a:srgbClr val="FBAE40"/>
          </p15:clr>
        </p15:guide>
        <p15:guide id="6" orient="horz" pos="567" userDrawn="1">
          <p15:clr>
            <a:srgbClr val="FBAE40"/>
          </p15:clr>
        </p15:guide>
        <p15:guide id="7" orient="horz" pos="341" userDrawn="1">
          <p15:clr>
            <a:srgbClr val="FBAE40"/>
          </p15:clr>
        </p15:guide>
        <p15:guide id="8" orient="horz" pos="227" userDrawn="1">
          <p15:clr>
            <a:srgbClr val="FBAE40"/>
          </p15:clr>
        </p15:guide>
        <p15:guide id="9" orient="horz" pos="11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64076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01345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35">
          <p15:clr>
            <a:srgbClr val="FBAE40"/>
          </p15:clr>
        </p15:guide>
        <p15:guide id="3" pos="2823">
          <p15:clr>
            <a:srgbClr val="FBAE40"/>
          </p15:clr>
        </p15:guide>
        <p15:guide id="4" pos="113" userDrawn="1">
          <p15:clr>
            <a:srgbClr val="FBAE40"/>
          </p15:clr>
        </p15:guide>
        <p15:guide id="5" pos="5647" userDrawn="1">
          <p15:clr>
            <a:srgbClr val="FBAE40"/>
          </p15:clr>
        </p15:guide>
        <p15:guide id="6" orient="horz" pos="2789" userDrawn="1">
          <p15:clr>
            <a:srgbClr val="FBAE40"/>
          </p15:clr>
        </p15:guide>
        <p15:guide id="7" orient="horz" pos="567" userDrawn="1">
          <p15:clr>
            <a:srgbClr val="FBAE40"/>
          </p15:clr>
        </p15:guide>
        <p15:guide id="8" orient="horz" pos="341" userDrawn="1">
          <p15:clr>
            <a:srgbClr val="FBAE40"/>
          </p15:clr>
        </p15:guide>
        <p15:guide id="9" orient="horz" pos="227" userDrawn="1">
          <p15:clr>
            <a:srgbClr val="FBAE40"/>
          </p15:clr>
        </p15:guide>
        <p15:guide id="10" orient="horz" pos="11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4" y="903288"/>
            <a:ext cx="430212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26816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35">
          <p15:clr>
            <a:srgbClr val="FBAE40"/>
          </p15:clr>
        </p15:guide>
        <p15:guide id="3" pos="2823">
          <p15:clr>
            <a:srgbClr val="FBAE40"/>
          </p15:clr>
        </p15:guide>
        <p15:guide id="4" pos="113" userDrawn="1">
          <p15:clr>
            <a:srgbClr val="FBAE40"/>
          </p15:clr>
        </p15:guide>
        <p15:guide id="5" pos="5647" userDrawn="1">
          <p15:clr>
            <a:srgbClr val="FBAE40"/>
          </p15:clr>
        </p15:guide>
        <p15:guide id="6" orient="horz" pos="2789" userDrawn="1">
          <p15:clr>
            <a:srgbClr val="FBAE40"/>
          </p15:clr>
        </p15:guide>
        <p15:guide id="7" orient="horz" pos="567" userDrawn="1">
          <p15:clr>
            <a:srgbClr val="FBAE40"/>
          </p15:clr>
        </p15:guide>
        <p15:guide id="8" orient="horz" pos="341" userDrawn="1">
          <p15:clr>
            <a:srgbClr val="FBAE40"/>
          </p15:clr>
        </p15:guide>
        <p15:guide id="9" orient="horz" pos="227" userDrawn="1">
          <p15:clr>
            <a:srgbClr val="FBAE40"/>
          </p15:clr>
        </p15:guide>
        <p15:guide id="10" orient="horz" pos="113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82453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6100762" y="903600"/>
            <a:ext cx="2865439" cy="1710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23" hasCustomPrompt="1"/>
          </p:nvPr>
        </p:nvSpPr>
        <p:spPr>
          <a:xfrm>
            <a:off x="6102000" y="2713038"/>
            <a:ext cx="2865439" cy="17113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2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291482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1" userDrawn="1">
          <p15:clr>
            <a:srgbClr val="FBAE40"/>
          </p15:clr>
        </p15:guide>
        <p15:guide id="2" pos="3782" userDrawn="1">
          <p15:clr>
            <a:srgbClr val="FBAE40"/>
          </p15:clr>
        </p15:guide>
        <p15:guide id="3" orient="horz" pos="1709" userDrawn="1">
          <p15:clr>
            <a:srgbClr val="FBAE40"/>
          </p15:clr>
        </p15:guide>
        <p15:guide id="4" orient="horz" pos="1649" userDrawn="1">
          <p15:clr>
            <a:srgbClr val="FBAE40"/>
          </p15:clr>
        </p15:guide>
        <p15:guide id="5" pos="113" userDrawn="1">
          <p15:clr>
            <a:srgbClr val="FBAE40"/>
          </p15:clr>
        </p15:guide>
        <p15:guide id="6" pos="5647" userDrawn="1">
          <p15:clr>
            <a:srgbClr val="FBAE40"/>
          </p15:clr>
        </p15:guide>
        <p15:guide id="7" orient="horz" pos="2789" userDrawn="1">
          <p15:clr>
            <a:srgbClr val="FBAE40"/>
          </p15:clr>
        </p15:guide>
        <p15:guide id="8" orient="horz" pos="567" userDrawn="1">
          <p15:clr>
            <a:srgbClr val="FBAE40"/>
          </p15:clr>
        </p15:guide>
        <p15:guide id="9" orient="horz" pos="341" userDrawn="1">
          <p15:clr>
            <a:srgbClr val="FBAE40"/>
          </p15:clr>
        </p15:guide>
        <p15:guide id="10" orient="horz" pos="227" userDrawn="1">
          <p15:clr>
            <a:srgbClr val="FBAE40"/>
          </p15:clr>
        </p15:guide>
        <p15:guide id="11" orient="horz" pos="11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79278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57913" y="900113"/>
            <a:ext cx="2807493" cy="3524249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125832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63">
          <p15:clr>
            <a:srgbClr val="FBAE40"/>
          </p15:clr>
        </p15:guide>
        <p15:guide id="4" pos="3879">
          <p15:clr>
            <a:srgbClr val="FBAE40"/>
          </p15:clr>
        </p15:guide>
        <p15:guide id="5" pos="113" userDrawn="1">
          <p15:clr>
            <a:srgbClr val="FBAE40"/>
          </p15:clr>
        </p15:guide>
        <p15:guide id="6" pos="5647" userDrawn="1">
          <p15:clr>
            <a:srgbClr val="FBAE40"/>
          </p15:clr>
        </p15:guide>
        <p15:guide id="7" orient="horz" pos="2789" userDrawn="1">
          <p15:clr>
            <a:srgbClr val="FBAE40"/>
          </p15:clr>
        </p15:guide>
        <p15:guide id="8" orient="horz" pos="567" userDrawn="1">
          <p15:clr>
            <a:srgbClr val="FBAE40"/>
          </p15:clr>
        </p15:guide>
        <p15:guide id="9" orient="horz" pos="341" userDrawn="1">
          <p15:clr>
            <a:srgbClr val="FBAE40"/>
          </p15:clr>
        </p15:guide>
        <p15:guide id="10" orient="horz" pos="227" userDrawn="1">
          <p15:clr>
            <a:srgbClr val="FBAE40"/>
          </p15:clr>
        </p15:guide>
        <p15:guide id="11" orient="horz" pos="113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4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8643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859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 userDrawn="1"/>
        </p:nvGrpSpPr>
        <p:grpSpPr>
          <a:xfrm>
            <a:off x="3136900" y="2330450"/>
            <a:ext cx="2870201" cy="482600"/>
            <a:chOff x="3136900" y="2330450"/>
            <a:chExt cx="2870201" cy="482600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104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114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4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43261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2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55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3151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01971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pos="340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453">
          <p15:clr>
            <a:srgbClr val="FBAE40"/>
          </p15:clr>
        </p15:guide>
        <p15:guide id="9" orient="horz" pos="567">
          <p15:clr>
            <a:srgbClr val="FBAE40"/>
          </p15:clr>
        </p15:guide>
        <p15:guide id="10" orient="horz" pos="278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29741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33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841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78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 hasCustomPrompt="1"/>
          </p:nvPr>
        </p:nvSpPr>
        <p:spPr>
          <a:xfrm>
            <a:off x="180975" y="721520"/>
            <a:ext cx="8783637" cy="37028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91415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59595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pos="340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453">
          <p15:clr>
            <a:srgbClr val="FBAE40"/>
          </p15:clr>
        </p15:guide>
        <p15:guide id="9" orient="horz" pos="567">
          <p15:clr>
            <a:srgbClr val="FBAE40"/>
          </p15:clr>
        </p15:guide>
        <p15:guide id="10" orient="horz" pos="278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461803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106087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1">
          <p15:clr>
            <a:srgbClr val="FBAE40"/>
          </p15:clr>
        </p15:guide>
        <p15:guide id="2" pos="290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64076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59489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4665600" y="903288"/>
            <a:ext cx="430212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593712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82453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6100762" y="903600"/>
            <a:ext cx="2865439" cy="1710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23" hasCustomPrompt="1"/>
          </p:nvPr>
        </p:nvSpPr>
        <p:spPr>
          <a:xfrm>
            <a:off x="6102000" y="2713038"/>
            <a:ext cx="2865439" cy="17113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2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26378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1">
          <p15:clr>
            <a:srgbClr val="FBAE40"/>
          </p15:clr>
        </p15:guide>
        <p15:guide id="2" pos="3782">
          <p15:clr>
            <a:srgbClr val="FBAE40"/>
          </p15:clr>
        </p15:guide>
        <p15:guide id="3" orient="horz" pos="1709">
          <p15:clr>
            <a:srgbClr val="FBAE40"/>
          </p15:clr>
        </p15:guide>
        <p15:guide id="4" orient="horz" pos="1649">
          <p15:clr>
            <a:srgbClr val="FBAE40"/>
          </p15:clr>
        </p15:guide>
        <p15:guide id="5" pos="113">
          <p15:clr>
            <a:srgbClr val="FBAE40"/>
          </p15:clr>
        </p15:guide>
        <p15:guide id="6" pos="5647">
          <p15:clr>
            <a:srgbClr val="FBAE40"/>
          </p15:clr>
        </p15:guide>
        <p15:guide id="7" orient="horz" pos="2789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341">
          <p15:clr>
            <a:srgbClr val="FBAE40"/>
          </p15:clr>
        </p15:guide>
        <p15:guide id="10" orient="horz" pos="227">
          <p15:clr>
            <a:srgbClr val="FBAE40"/>
          </p15:clr>
        </p15:guide>
        <p15:guide id="11" orient="horz" pos="11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79278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57913" y="900113"/>
            <a:ext cx="2807493" cy="3524249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436257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3">
          <p15:clr>
            <a:srgbClr val="FBAE40"/>
          </p15:clr>
        </p15:guide>
        <p15:guide id="2" pos="387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22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9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 userDrawn="1"/>
        </p:nvGrpSpPr>
        <p:grpSpPr>
          <a:xfrm>
            <a:off x="3136900" y="2330450"/>
            <a:ext cx="2870201" cy="482600"/>
            <a:chOff x="3136900" y="2330450"/>
            <a:chExt cx="2870201" cy="482600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94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684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1"/>
            <a:ext cx="8779001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4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836393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3"/>
            <a:ext cx="8779001" cy="4255377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18507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4753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823532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pos="340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453">
          <p15:clr>
            <a:srgbClr val="FBAE40"/>
          </p15:clr>
        </p15:guide>
        <p15:guide id="9" orient="horz" pos="567">
          <p15:clr>
            <a:srgbClr val="FBAE40"/>
          </p15:clr>
        </p15:guide>
        <p15:guide id="10" orient="horz" pos="278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8361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33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572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78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 hasCustomPrompt="1"/>
          </p:nvPr>
        </p:nvSpPr>
        <p:spPr>
          <a:xfrm>
            <a:off x="180975" y="721520"/>
            <a:ext cx="8783637" cy="37028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651528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461803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3757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1">
          <p15:clr>
            <a:srgbClr val="FBAE40"/>
          </p15:clr>
        </p15:guide>
        <p15:guide id="2" pos="290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64076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558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4665600" y="903288"/>
            <a:ext cx="430212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11669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82453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6100762" y="903600"/>
            <a:ext cx="2865439" cy="1710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23" hasCustomPrompt="1"/>
          </p:nvPr>
        </p:nvSpPr>
        <p:spPr>
          <a:xfrm>
            <a:off x="6102000" y="2713038"/>
            <a:ext cx="2865439" cy="17113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2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5155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1">
          <p15:clr>
            <a:srgbClr val="FBAE40"/>
          </p15:clr>
        </p15:guide>
        <p15:guide id="2" pos="3782">
          <p15:clr>
            <a:srgbClr val="FBAE40"/>
          </p15:clr>
        </p15:guide>
        <p15:guide id="3" orient="horz" pos="1709">
          <p15:clr>
            <a:srgbClr val="FBAE40"/>
          </p15:clr>
        </p15:guide>
        <p15:guide id="4" orient="horz" pos="1649">
          <p15:clr>
            <a:srgbClr val="FBAE40"/>
          </p15:clr>
        </p15:guide>
        <p15:guide id="5" pos="113">
          <p15:clr>
            <a:srgbClr val="FBAE40"/>
          </p15:clr>
        </p15:guide>
        <p15:guide id="6" pos="5647">
          <p15:clr>
            <a:srgbClr val="FBAE40"/>
          </p15:clr>
        </p15:guide>
        <p15:guide id="7" orient="horz" pos="2789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341">
          <p15:clr>
            <a:srgbClr val="FBAE40"/>
          </p15:clr>
        </p15:guide>
        <p15:guide id="10" orient="horz" pos="227">
          <p15:clr>
            <a:srgbClr val="FBAE40"/>
          </p15:clr>
        </p15:guide>
        <p15:guide id="11" orient="horz" pos="1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33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97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78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79278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57913" y="900113"/>
            <a:ext cx="2807493" cy="3524249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9261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3">
          <p15:clr>
            <a:srgbClr val="FBAE40"/>
          </p15:clr>
        </p15:guide>
        <p15:guide id="2" pos="387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5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497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 userDrawn="1"/>
        </p:nvGrpSpPr>
        <p:grpSpPr>
          <a:xfrm>
            <a:off x="3136900" y="2330450"/>
            <a:ext cx="2870201" cy="482600"/>
            <a:chOff x="3136900" y="2330450"/>
            <a:chExt cx="2870201" cy="482600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09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970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0182" y="179388"/>
            <a:ext cx="8783637" cy="4254669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9750" y="1175785"/>
            <a:ext cx="8072438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43145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5425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180975"/>
            <a:ext cx="8783639" cy="424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26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9750" y="2643828"/>
            <a:ext cx="8072438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4849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5425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59810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pos="340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30321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64076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71660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 hasCustomPrompt="1"/>
          </p:nvPr>
        </p:nvSpPr>
        <p:spPr>
          <a:xfrm>
            <a:off x="180975" y="721520"/>
            <a:ext cx="8783637" cy="37028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273880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 hasCustomPrompt="1"/>
          </p:nvPr>
        </p:nvSpPr>
        <p:spPr>
          <a:xfrm>
            <a:off x="539750" y="900114"/>
            <a:ext cx="3852862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1439864"/>
            <a:ext cx="384810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23" hasCustomPrompt="1"/>
          </p:nvPr>
        </p:nvSpPr>
        <p:spPr>
          <a:xfrm>
            <a:off x="4751388" y="900114"/>
            <a:ext cx="3852862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4" hasCustomPrompt="1"/>
          </p:nvPr>
        </p:nvSpPr>
        <p:spPr>
          <a:xfrm>
            <a:off x="4751388" y="1443040"/>
            <a:ext cx="384810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68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  <p15:guide id="10" pos="2766">
          <p15:clr>
            <a:srgbClr val="FBAE40"/>
          </p15:clr>
        </p15:guide>
        <p15:guide id="11" pos="2993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 hasCustomPrompt="1"/>
          </p:nvPr>
        </p:nvSpPr>
        <p:spPr>
          <a:xfrm>
            <a:off x="539750" y="900114"/>
            <a:ext cx="2447775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1439864"/>
            <a:ext cx="244475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23" hasCustomPrompt="1"/>
          </p:nvPr>
        </p:nvSpPr>
        <p:spPr>
          <a:xfrm>
            <a:off x="3348188" y="903290"/>
            <a:ext cx="2447775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24" hasCustomPrompt="1"/>
          </p:nvPr>
        </p:nvSpPr>
        <p:spPr>
          <a:xfrm>
            <a:off x="3351363" y="1443040"/>
            <a:ext cx="244475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25" hasCustomPrompt="1"/>
          </p:nvPr>
        </p:nvSpPr>
        <p:spPr>
          <a:xfrm>
            <a:off x="6156325" y="900114"/>
            <a:ext cx="2447775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6159500" y="1439864"/>
            <a:ext cx="244475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7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  <p15:guide id="10" pos="1882">
          <p15:clr>
            <a:srgbClr val="FBAE40"/>
          </p15:clr>
        </p15:guide>
        <p15:guide id="11" pos="2109">
          <p15:clr>
            <a:srgbClr val="FBAE40"/>
          </p15:clr>
        </p15:guide>
        <p15:guide id="12" pos="3651">
          <p15:clr>
            <a:srgbClr val="FBAE40"/>
          </p15:clr>
        </p15:guide>
        <p15:guide id="13" pos="387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1+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2" hasCustomPrompt="1"/>
          </p:nvPr>
        </p:nvSpPr>
        <p:spPr>
          <a:xfrm>
            <a:off x="539750" y="900114"/>
            <a:ext cx="3852861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1439864"/>
            <a:ext cx="3848100" cy="29844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23" hasCustomPrompt="1"/>
          </p:nvPr>
        </p:nvSpPr>
        <p:spPr>
          <a:xfrm>
            <a:off x="4751388" y="903290"/>
            <a:ext cx="3854450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24" hasCustomPrompt="1"/>
          </p:nvPr>
        </p:nvSpPr>
        <p:spPr>
          <a:xfrm>
            <a:off x="4751388" y="1443040"/>
            <a:ext cx="3849687" cy="10413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5" hasCustomPrompt="1"/>
          </p:nvPr>
        </p:nvSpPr>
        <p:spPr>
          <a:xfrm>
            <a:off x="4751388" y="2843214"/>
            <a:ext cx="3854450" cy="539750"/>
          </a:xfrm>
          <a:prstGeom prst="rect">
            <a:avLst/>
          </a:prstGeom>
          <a:solidFill>
            <a:schemeClr val="accent1"/>
          </a:solidFill>
        </p:spPr>
        <p:txBody>
          <a:bodyPr tIns="90000" bIns="90000" anchor="ctr" anchorCtr="0"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4751388" y="3382964"/>
            <a:ext cx="3849687" cy="10413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28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  <p15:guide id="10" pos="2766">
          <p15:clr>
            <a:srgbClr val="FBAE40"/>
          </p15:clr>
        </p15:guide>
        <p15:guide id="11" pos="2993">
          <p15:clr>
            <a:srgbClr val="FBAE40"/>
          </p15:clr>
        </p15:guide>
        <p15:guide id="12" orient="horz" pos="1565">
          <p15:clr>
            <a:srgbClr val="FBAE40"/>
          </p15:clr>
        </p15:guide>
        <p15:guide id="13" orient="horz" pos="179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x3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0113"/>
            <a:ext cx="5076000" cy="936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 anchor="ctr" anchorCtr="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5" y="2195826"/>
            <a:ext cx="5076000" cy="936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 anchor="ctr" anchorCtr="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542925" y="3491538"/>
            <a:ext cx="5076000" cy="936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180000" tIns="180000" rIns="180000" bIns="180000" anchor="ctr" anchorCtr="0">
            <a:normAutofit/>
          </a:bodyPr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600" b="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Freeform 292"/>
          <p:cNvSpPr>
            <a:spLocks/>
          </p:cNvSpPr>
          <p:nvPr userDrawn="1"/>
        </p:nvSpPr>
        <p:spPr bwMode="auto">
          <a:xfrm>
            <a:off x="5917494" y="901104"/>
            <a:ext cx="117009" cy="3525564"/>
          </a:xfrm>
          <a:custGeom>
            <a:avLst/>
            <a:gdLst>
              <a:gd name="T0" fmla="*/ 0 w 102"/>
              <a:gd name="T1" fmla="*/ 604880100 h 162"/>
              <a:gd name="T2" fmla="*/ 249691375 w 102"/>
              <a:gd name="T3" fmla="*/ 354287428 h 162"/>
              <a:gd name="T4" fmla="*/ 0 w 102"/>
              <a:gd name="T5" fmla="*/ 95052519 h 162"/>
              <a:gd name="T6" fmla="*/ 94709887 w 102"/>
              <a:gd name="T7" fmla="*/ 0 h 162"/>
              <a:gd name="T8" fmla="*/ 439111149 w 102"/>
              <a:gd name="T9" fmla="*/ 354287428 h 162"/>
              <a:gd name="T10" fmla="*/ 94709887 w 102"/>
              <a:gd name="T11" fmla="*/ 699932587 h 162"/>
              <a:gd name="T12" fmla="*/ 0 w 102"/>
              <a:gd name="T13" fmla="*/ 604880100 h 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2"/>
              <a:gd name="T22" fmla="*/ 0 h 162"/>
              <a:gd name="T23" fmla="*/ 102 w 102"/>
              <a:gd name="T24" fmla="*/ 162 h 162"/>
              <a:gd name="connsiteX0" fmla="*/ 2795 w 12795"/>
              <a:gd name="connsiteY0" fmla="*/ 8642 h 10000"/>
              <a:gd name="connsiteX1" fmla="*/ 0 w 12795"/>
              <a:gd name="connsiteY1" fmla="*/ 5263 h 10000"/>
              <a:gd name="connsiteX2" fmla="*/ 2795 w 12795"/>
              <a:gd name="connsiteY2" fmla="*/ 1358 h 10000"/>
              <a:gd name="connsiteX3" fmla="*/ 4952 w 12795"/>
              <a:gd name="connsiteY3" fmla="*/ 0 h 10000"/>
              <a:gd name="connsiteX4" fmla="*/ 12795 w 12795"/>
              <a:gd name="connsiteY4" fmla="*/ 5062 h 10000"/>
              <a:gd name="connsiteX5" fmla="*/ 4952 w 12795"/>
              <a:gd name="connsiteY5" fmla="*/ 10000 h 10000"/>
              <a:gd name="connsiteX6" fmla="*/ 2795 w 12795"/>
              <a:gd name="connsiteY6" fmla="*/ 8642 h 10000"/>
              <a:gd name="connsiteX0" fmla="*/ 0 w 12795"/>
              <a:gd name="connsiteY0" fmla="*/ 5263 h 10000"/>
              <a:gd name="connsiteX1" fmla="*/ 2795 w 12795"/>
              <a:gd name="connsiteY1" fmla="*/ 1358 h 10000"/>
              <a:gd name="connsiteX2" fmla="*/ 4952 w 12795"/>
              <a:gd name="connsiteY2" fmla="*/ 0 h 10000"/>
              <a:gd name="connsiteX3" fmla="*/ 12795 w 12795"/>
              <a:gd name="connsiteY3" fmla="*/ 5062 h 10000"/>
              <a:gd name="connsiteX4" fmla="*/ 4952 w 12795"/>
              <a:gd name="connsiteY4" fmla="*/ 10000 h 10000"/>
              <a:gd name="connsiteX5" fmla="*/ 2795 w 12795"/>
              <a:gd name="connsiteY5" fmla="*/ 8642 h 10000"/>
              <a:gd name="connsiteX6" fmla="*/ 6144 w 12795"/>
              <a:gd name="connsiteY6" fmla="*/ 9118 h 10000"/>
              <a:gd name="connsiteX0" fmla="*/ 0 w 12795"/>
              <a:gd name="connsiteY0" fmla="*/ 5263 h 10000"/>
              <a:gd name="connsiteX1" fmla="*/ 2795 w 12795"/>
              <a:gd name="connsiteY1" fmla="*/ 1358 h 10000"/>
              <a:gd name="connsiteX2" fmla="*/ 4952 w 12795"/>
              <a:gd name="connsiteY2" fmla="*/ 0 h 10000"/>
              <a:gd name="connsiteX3" fmla="*/ 12795 w 12795"/>
              <a:gd name="connsiteY3" fmla="*/ 5062 h 10000"/>
              <a:gd name="connsiteX4" fmla="*/ 4952 w 12795"/>
              <a:gd name="connsiteY4" fmla="*/ 10000 h 10000"/>
              <a:gd name="connsiteX5" fmla="*/ 2795 w 12795"/>
              <a:gd name="connsiteY5" fmla="*/ 8642 h 10000"/>
              <a:gd name="connsiteX6" fmla="*/ 1664 w 12795"/>
              <a:gd name="connsiteY6" fmla="*/ 7311 h 10000"/>
              <a:gd name="connsiteX0" fmla="*/ 0 w 12795"/>
              <a:gd name="connsiteY0" fmla="*/ 5263 h 19158"/>
              <a:gd name="connsiteX1" fmla="*/ 2795 w 12795"/>
              <a:gd name="connsiteY1" fmla="*/ 1358 h 19158"/>
              <a:gd name="connsiteX2" fmla="*/ 4952 w 12795"/>
              <a:gd name="connsiteY2" fmla="*/ 0 h 19158"/>
              <a:gd name="connsiteX3" fmla="*/ 12795 w 12795"/>
              <a:gd name="connsiteY3" fmla="*/ 5062 h 19158"/>
              <a:gd name="connsiteX4" fmla="*/ 4952 w 12795"/>
              <a:gd name="connsiteY4" fmla="*/ 10000 h 19158"/>
              <a:gd name="connsiteX5" fmla="*/ 2795 w 12795"/>
              <a:gd name="connsiteY5" fmla="*/ 8642 h 19158"/>
              <a:gd name="connsiteX6" fmla="*/ 3584 w 12795"/>
              <a:gd name="connsiteY6" fmla="*/ 19158 h 19158"/>
              <a:gd name="connsiteX0" fmla="*/ 0 w 12795"/>
              <a:gd name="connsiteY0" fmla="*/ 5263 h 37657"/>
              <a:gd name="connsiteX1" fmla="*/ 2795 w 12795"/>
              <a:gd name="connsiteY1" fmla="*/ 1358 h 37657"/>
              <a:gd name="connsiteX2" fmla="*/ 4952 w 12795"/>
              <a:gd name="connsiteY2" fmla="*/ 0 h 37657"/>
              <a:gd name="connsiteX3" fmla="*/ 12795 w 12795"/>
              <a:gd name="connsiteY3" fmla="*/ 5062 h 37657"/>
              <a:gd name="connsiteX4" fmla="*/ 4952 w 12795"/>
              <a:gd name="connsiteY4" fmla="*/ 10000 h 37657"/>
              <a:gd name="connsiteX5" fmla="*/ 5035 w 12795"/>
              <a:gd name="connsiteY5" fmla="*/ 37657 h 37657"/>
              <a:gd name="connsiteX6" fmla="*/ 3584 w 12795"/>
              <a:gd name="connsiteY6" fmla="*/ 19158 h 37657"/>
              <a:gd name="connsiteX0" fmla="*/ 0 w 12795"/>
              <a:gd name="connsiteY0" fmla="*/ 5263 h 37657"/>
              <a:gd name="connsiteX1" fmla="*/ 2795 w 12795"/>
              <a:gd name="connsiteY1" fmla="*/ 1358 h 37657"/>
              <a:gd name="connsiteX2" fmla="*/ 4952 w 12795"/>
              <a:gd name="connsiteY2" fmla="*/ 0 h 37657"/>
              <a:gd name="connsiteX3" fmla="*/ 12795 w 12795"/>
              <a:gd name="connsiteY3" fmla="*/ 5062 h 37657"/>
              <a:gd name="connsiteX4" fmla="*/ 4952 w 12795"/>
              <a:gd name="connsiteY4" fmla="*/ 10000 h 37657"/>
              <a:gd name="connsiteX5" fmla="*/ 5035 w 12795"/>
              <a:gd name="connsiteY5" fmla="*/ 37657 h 37657"/>
              <a:gd name="connsiteX0" fmla="*/ 0 w 10000"/>
              <a:gd name="connsiteY0" fmla="*/ 1358 h 37657"/>
              <a:gd name="connsiteX1" fmla="*/ 2157 w 10000"/>
              <a:gd name="connsiteY1" fmla="*/ 0 h 37657"/>
              <a:gd name="connsiteX2" fmla="*/ 10000 w 10000"/>
              <a:gd name="connsiteY2" fmla="*/ 5062 h 37657"/>
              <a:gd name="connsiteX3" fmla="*/ 2157 w 10000"/>
              <a:gd name="connsiteY3" fmla="*/ 10000 h 37657"/>
              <a:gd name="connsiteX4" fmla="*/ 2240 w 10000"/>
              <a:gd name="connsiteY4" fmla="*/ 37657 h 37657"/>
              <a:gd name="connsiteX0" fmla="*/ 403 w 7843"/>
              <a:gd name="connsiteY0" fmla="*/ 0 h 60696"/>
              <a:gd name="connsiteX1" fmla="*/ 0 w 7843"/>
              <a:gd name="connsiteY1" fmla="*/ 23039 h 60696"/>
              <a:gd name="connsiteX2" fmla="*/ 7843 w 7843"/>
              <a:gd name="connsiteY2" fmla="*/ 28101 h 60696"/>
              <a:gd name="connsiteX3" fmla="*/ 0 w 7843"/>
              <a:gd name="connsiteY3" fmla="*/ 33039 h 60696"/>
              <a:gd name="connsiteX4" fmla="*/ 83 w 7843"/>
              <a:gd name="connsiteY4" fmla="*/ 60696 h 60696"/>
              <a:gd name="connsiteX0" fmla="*/ 514 w 10000"/>
              <a:gd name="connsiteY0" fmla="*/ 0 h 16865"/>
              <a:gd name="connsiteX1" fmla="*/ 0 w 10000"/>
              <a:gd name="connsiteY1" fmla="*/ 3796 h 16865"/>
              <a:gd name="connsiteX2" fmla="*/ 10000 w 10000"/>
              <a:gd name="connsiteY2" fmla="*/ 4630 h 16865"/>
              <a:gd name="connsiteX3" fmla="*/ 0 w 10000"/>
              <a:gd name="connsiteY3" fmla="*/ 5443 h 16865"/>
              <a:gd name="connsiteX4" fmla="*/ 310 w 10000"/>
              <a:gd name="connsiteY4" fmla="*/ 16865 h 16865"/>
              <a:gd name="connsiteX0" fmla="*/ 106 w 10000"/>
              <a:gd name="connsiteY0" fmla="*/ 0 h 24490"/>
              <a:gd name="connsiteX1" fmla="*/ 0 w 10000"/>
              <a:gd name="connsiteY1" fmla="*/ 11421 h 24490"/>
              <a:gd name="connsiteX2" fmla="*/ 10000 w 10000"/>
              <a:gd name="connsiteY2" fmla="*/ 12255 h 24490"/>
              <a:gd name="connsiteX3" fmla="*/ 0 w 10000"/>
              <a:gd name="connsiteY3" fmla="*/ 13068 h 24490"/>
              <a:gd name="connsiteX4" fmla="*/ 310 w 10000"/>
              <a:gd name="connsiteY4" fmla="*/ 24490 h 24490"/>
              <a:gd name="connsiteX0" fmla="*/ 106 w 10000"/>
              <a:gd name="connsiteY0" fmla="*/ 0 h 24490"/>
              <a:gd name="connsiteX1" fmla="*/ 0 w 10000"/>
              <a:gd name="connsiteY1" fmla="*/ 11421 h 24490"/>
              <a:gd name="connsiteX2" fmla="*/ 10000 w 10000"/>
              <a:gd name="connsiteY2" fmla="*/ 12255 h 24490"/>
              <a:gd name="connsiteX3" fmla="*/ 0 w 10000"/>
              <a:gd name="connsiteY3" fmla="*/ 13068 h 24490"/>
              <a:gd name="connsiteX4" fmla="*/ 310 w 10000"/>
              <a:gd name="connsiteY4" fmla="*/ 24490 h 24490"/>
              <a:gd name="connsiteX0" fmla="*/ 106 w 10000"/>
              <a:gd name="connsiteY0" fmla="*/ 0 h 24490"/>
              <a:gd name="connsiteX1" fmla="*/ 0 w 10000"/>
              <a:gd name="connsiteY1" fmla="*/ 11421 h 24490"/>
              <a:gd name="connsiteX2" fmla="*/ 10000 w 10000"/>
              <a:gd name="connsiteY2" fmla="*/ 12255 h 24490"/>
              <a:gd name="connsiteX3" fmla="*/ 0 w 10000"/>
              <a:gd name="connsiteY3" fmla="*/ 13068 h 24490"/>
              <a:gd name="connsiteX4" fmla="*/ 310 w 10000"/>
              <a:gd name="connsiteY4" fmla="*/ 24490 h 24490"/>
              <a:gd name="connsiteX0" fmla="*/ 106 w 10000"/>
              <a:gd name="connsiteY0" fmla="*/ 0 h 24490"/>
              <a:gd name="connsiteX1" fmla="*/ 0 w 10000"/>
              <a:gd name="connsiteY1" fmla="*/ 11421 h 24490"/>
              <a:gd name="connsiteX2" fmla="*/ 10000 w 10000"/>
              <a:gd name="connsiteY2" fmla="*/ 12255 h 24490"/>
              <a:gd name="connsiteX3" fmla="*/ 0 w 10000"/>
              <a:gd name="connsiteY3" fmla="*/ 13068 h 24490"/>
              <a:gd name="connsiteX4" fmla="*/ 310 w 10000"/>
              <a:gd name="connsiteY4" fmla="*/ 24490 h 24490"/>
              <a:gd name="connsiteX0" fmla="*/ 131 w 10025"/>
              <a:gd name="connsiteY0" fmla="*/ 0 h 24490"/>
              <a:gd name="connsiteX1" fmla="*/ 25 w 10025"/>
              <a:gd name="connsiteY1" fmla="*/ 11421 h 24490"/>
              <a:gd name="connsiteX2" fmla="*/ 10025 w 10025"/>
              <a:gd name="connsiteY2" fmla="*/ 12255 h 24490"/>
              <a:gd name="connsiteX3" fmla="*/ 25 w 10025"/>
              <a:gd name="connsiteY3" fmla="*/ 13068 h 24490"/>
              <a:gd name="connsiteX4" fmla="*/ 131 w 10025"/>
              <a:gd name="connsiteY4" fmla="*/ 24490 h 24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" h="24490">
                <a:moveTo>
                  <a:pt x="131" y="0"/>
                </a:moveTo>
                <a:cubicBezTo>
                  <a:pt x="-40" y="-25"/>
                  <a:pt x="196" y="10155"/>
                  <a:pt x="25" y="11421"/>
                </a:cubicBezTo>
                <a:lnTo>
                  <a:pt x="10025" y="12255"/>
                </a:lnTo>
                <a:lnTo>
                  <a:pt x="25" y="13068"/>
                </a:lnTo>
                <a:cubicBezTo>
                  <a:pt x="61" y="14587"/>
                  <a:pt x="-109" y="24476"/>
                  <a:pt x="131" y="24490"/>
                </a:cubicBezTo>
              </a:path>
            </a:pathLst>
          </a:custGeom>
          <a:noFill/>
          <a:ln w="19050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35000"/>
              </a:spcBef>
              <a:buClr>
                <a:srgbClr val="F7B100"/>
              </a:buClr>
              <a:buFont typeface="Wingdings" pitchFamily="2" charset="2"/>
              <a:buNone/>
            </a:pPr>
            <a:endParaRPr lang="en-US">
              <a:solidFill>
                <a:srgbClr val="FFCC33"/>
              </a:solidFill>
            </a:endParaRP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4" hasCustomPrompt="1"/>
          </p:nvPr>
        </p:nvSpPr>
        <p:spPr>
          <a:xfrm>
            <a:off x="6336250" y="900112"/>
            <a:ext cx="2268000" cy="352742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300"/>
              </a:spcBef>
              <a:buClr>
                <a:schemeClr val="accent1"/>
              </a:buClr>
              <a:buFontTx/>
              <a:buNone/>
              <a:defRPr sz="1400" b="1"/>
            </a:lvl1pPr>
            <a:lvl2pPr marL="266700" indent="0">
              <a:spcBef>
                <a:spcPts val="300"/>
              </a:spcBef>
              <a:buClr>
                <a:schemeClr val="tx1"/>
              </a:buClr>
              <a:buFontTx/>
              <a:buNone/>
              <a:defRPr sz="14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4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  <p15:guide id="10" pos="2766">
          <p15:clr>
            <a:srgbClr val="FBAE40"/>
          </p15:clr>
        </p15:guide>
        <p15:guide id="11" pos="2993">
          <p15:clr>
            <a:srgbClr val="FBAE40"/>
          </p15:clr>
        </p15:guide>
        <p15:guide id="12" orient="horz" pos="1565">
          <p15:clr>
            <a:srgbClr val="FBAE40"/>
          </p15:clr>
        </p15:guide>
        <p15:guide id="13" orient="horz" pos="179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 Box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22" hasCustomPrompt="1"/>
          </p:nvPr>
        </p:nvSpPr>
        <p:spPr>
          <a:xfrm>
            <a:off x="540542" y="903290"/>
            <a:ext cx="2448000" cy="536573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0542" y="3078163"/>
            <a:ext cx="2448000" cy="1349375"/>
          </a:xfrm>
          <a:prstGeom prst="rect">
            <a:avLst/>
          </a:prstGeom>
          <a:noFill/>
        </p:spPr>
        <p:txBody>
          <a:bodyPr lIns="0" tIns="180000" rIns="0" bIns="180000">
            <a:normAutofit/>
          </a:bodyPr>
          <a:lstStyle>
            <a:lvl1pPr marL="177800" indent="-177800" algn="l">
              <a:spcBef>
                <a:spcPts val="300"/>
              </a:spcBef>
              <a:buClr>
                <a:schemeClr val="accent1"/>
              </a:buClr>
              <a:defRPr sz="1400" b="0"/>
            </a:lvl1pPr>
            <a:lvl2pPr marL="450850" indent="-184150" algn="l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0" name="Espace réservé pour une image  6"/>
          <p:cNvSpPr>
            <a:spLocks noGrp="1"/>
          </p:cNvSpPr>
          <p:nvPr>
            <p:ph type="pic" sz="quarter" idx="24" hasCustomPrompt="1"/>
          </p:nvPr>
        </p:nvSpPr>
        <p:spPr>
          <a:xfrm>
            <a:off x="540542" y="1439863"/>
            <a:ext cx="2448000" cy="16383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25" hasCustomPrompt="1"/>
          </p:nvPr>
        </p:nvSpPr>
        <p:spPr>
          <a:xfrm>
            <a:off x="3347963" y="903290"/>
            <a:ext cx="2448000" cy="536573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3347963" y="3078163"/>
            <a:ext cx="2448000" cy="1349375"/>
          </a:xfrm>
          <a:prstGeom prst="rect">
            <a:avLst/>
          </a:prstGeom>
          <a:noFill/>
        </p:spPr>
        <p:txBody>
          <a:bodyPr lIns="0" tIns="180000" rIns="0" bIns="180000">
            <a:normAutofit/>
          </a:bodyPr>
          <a:lstStyle>
            <a:lvl1pPr marL="177800" indent="-177800" algn="l">
              <a:spcBef>
                <a:spcPts val="300"/>
              </a:spcBef>
              <a:buClr>
                <a:schemeClr val="accent1"/>
              </a:buClr>
              <a:defRPr sz="1400" b="0"/>
            </a:lvl1pPr>
            <a:lvl2pPr marL="450850" indent="-184150" algn="l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pour une image  6"/>
          <p:cNvSpPr>
            <a:spLocks noGrp="1"/>
          </p:cNvSpPr>
          <p:nvPr>
            <p:ph type="pic" sz="quarter" idx="27" hasCustomPrompt="1"/>
          </p:nvPr>
        </p:nvSpPr>
        <p:spPr>
          <a:xfrm>
            <a:off x="3347963" y="1439863"/>
            <a:ext cx="2448000" cy="16383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quarter" idx="28" hasCustomPrompt="1"/>
          </p:nvPr>
        </p:nvSpPr>
        <p:spPr>
          <a:xfrm>
            <a:off x="6156325" y="903290"/>
            <a:ext cx="2448000" cy="536573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fr-FR" err="1"/>
              <a:t>Title</a:t>
            </a:r>
            <a:endParaRPr lang="en-US"/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29" hasCustomPrompt="1"/>
          </p:nvPr>
        </p:nvSpPr>
        <p:spPr>
          <a:xfrm>
            <a:off x="6156325" y="3078163"/>
            <a:ext cx="2448000" cy="1349375"/>
          </a:xfrm>
          <a:prstGeom prst="rect">
            <a:avLst/>
          </a:prstGeom>
          <a:noFill/>
        </p:spPr>
        <p:txBody>
          <a:bodyPr lIns="0" tIns="180000" rIns="0" bIns="180000">
            <a:normAutofit/>
          </a:bodyPr>
          <a:lstStyle>
            <a:lvl1pPr marL="177800" indent="-177800" algn="l">
              <a:spcBef>
                <a:spcPts val="300"/>
              </a:spcBef>
              <a:buClr>
                <a:schemeClr val="accent1"/>
              </a:buClr>
              <a:defRPr sz="1400" b="0"/>
            </a:lvl1pPr>
            <a:lvl2pPr marL="450850" indent="-184150" algn="l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 b="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6" name="Espace réservé pour une image  6"/>
          <p:cNvSpPr>
            <a:spLocks noGrp="1"/>
          </p:cNvSpPr>
          <p:nvPr>
            <p:ph type="pic" sz="quarter" idx="30" hasCustomPrompt="1"/>
          </p:nvPr>
        </p:nvSpPr>
        <p:spPr>
          <a:xfrm>
            <a:off x="6156325" y="1439863"/>
            <a:ext cx="2448000" cy="16383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18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00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  <p15:guide id="10" pos="1881">
          <p15:clr>
            <a:srgbClr val="FBAE40"/>
          </p15:clr>
        </p15:guide>
        <p15:guide id="11" pos="2108">
          <p15:clr>
            <a:srgbClr val="FBAE40"/>
          </p15:clr>
        </p15:guide>
        <p15:guide id="12" pos="3651">
          <p15:clr>
            <a:srgbClr val="FBAE40"/>
          </p15:clr>
        </p15:guide>
        <p15:guide id="13" pos="3878">
          <p15:clr>
            <a:srgbClr val="FBAE40"/>
          </p15:clr>
        </p15:guide>
        <p15:guide id="14" orient="horz" pos="907">
          <p15:clr>
            <a:srgbClr val="FBAE40"/>
          </p15:clr>
        </p15:guide>
        <p15:guide id="15" orient="horz" pos="193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 hasCustomPrompt="1"/>
          </p:nvPr>
        </p:nvSpPr>
        <p:spPr>
          <a:xfrm>
            <a:off x="180975" y="721520"/>
            <a:ext cx="8783637" cy="37028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23298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461803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561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1">
          <p15:clr>
            <a:srgbClr val="FBAE40"/>
          </p15:clr>
        </p15:guide>
        <p15:guide id="2" pos="290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4" y="903288"/>
            <a:ext cx="430212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95567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80974" y="902494"/>
            <a:ext cx="5792789" cy="352186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Tx/>
              <a:buNone/>
              <a:defRPr lang="fr-F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6157913" y="900113"/>
            <a:ext cx="2807493" cy="3524249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41273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3">
          <p15:clr>
            <a:srgbClr val="FBAE40"/>
          </p15:clr>
        </p15:guide>
        <p15:guide id="2" pos="387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901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6" name="Espace réservé pour une image  6"/>
          <p:cNvSpPr>
            <a:spLocks noGrp="1"/>
          </p:cNvSpPr>
          <p:nvPr>
            <p:ph type="pic" sz="quarter" idx="22" hasCustomPrompt="1"/>
          </p:nvPr>
        </p:nvSpPr>
        <p:spPr>
          <a:xfrm>
            <a:off x="4618038" y="903288"/>
            <a:ext cx="4346575" cy="35210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lIns="0" tIns="900000" rIns="0" bIns="0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insert an image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9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989698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1">
          <p15:clr>
            <a:srgbClr val="FBAE40"/>
          </p15:clr>
        </p15:guide>
        <p15:guide id="2" pos="2909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4194743" y="4035340"/>
            <a:ext cx="754514" cy="226938"/>
            <a:chOff x="3348" y="2012"/>
            <a:chExt cx="984" cy="296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48" y="2012"/>
              <a:ext cx="98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348" y="2016"/>
              <a:ext cx="252" cy="286"/>
            </a:xfrm>
            <a:custGeom>
              <a:avLst/>
              <a:gdLst>
                <a:gd name="T0" fmla="*/ 0 w 252"/>
                <a:gd name="T1" fmla="*/ 0 h 286"/>
                <a:gd name="T2" fmla="*/ 84 w 252"/>
                <a:gd name="T3" fmla="*/ 0 h 286"/>
                <a:gd name="T4" fmla="*/ 126 w 252"/>
                <a:gd name="T5" fmla="*/ 202 h 286"/>
                <a:gd name="T6" fmla="*/ 126 w 252"/>
                <a:gd name="T7" fmla="*/ 202 h 286"/>
                <a:gd name="T8" fmla="*/ 168 w 252"/>
                <a:gd name="T9" fmla="*/ 0 h 286"/>
                <a:gd name="T10" fmla="*/ 252 w 252"/>
                <a:gd name="T11" fmla="*/ 0 h 286"/>
                <a:gd name="T12" fmla="*/ 252 w 252"/>
                <a:gd name="T13" fmla="*/ 286 h 286"/>
                <a:gd name="T14" fmla="*/ 200 w 252"/>
                <a:gd name="T15" fmla="*/ 286 h 286"/>
                <a:gd name="T16" fmla="*/ 200 w 252"/>
                <a:gd name="T17" fmla="*/ 58 h 286"/>
                <a:gd name="T18" fmla="*/ 200 w 252"/>
                <a:gd name="T19" fmla="*/ 58 h 286"/>
                <a:gd name="T20" fmla="*/ 148 w 252"/>
                <a:gd name="T21" fmla="*/ 286 h 286"/>
                <a:gd name="T22" fmla="*/ 104 w 252"/>
                <a:gd name="T23" fmla="*/ 286 h 286"/>
                <a:gd name="T24" fmla="*/ 52 w 252"/>
                <a:gd name="T25" fmla="*/ 58 h 286"/>
                <a:gd name="T26" fmla="*/ 52 w 252"/>
                <a:gd name="T27" fmla="*/ 58 h 286"/>
                <a:gd name="T28" fmla="*/ 52 w 252"/>
                <a:gd name="T29" fmla="*/ 286 h 286"/>
                <a:gd name="T30" fmla="*/ 0 w 252"/>
                <a:gd name="T31" fmla="*/ 286 h 286"/>
                <a:gd name="T32" fmla="*/ 0 w 252"/>
                <a:gd name="T3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286">
                  <a:moveTo>
                    <a:pt x="0" y="0"/>
                  </a:moveTo>
                  <a:lnTo>
                    <a:pt x="84" y="0"/>
                  </a:lnTo>
                  <a:lnTo>
                    <a:pt x="126" y="202"/>
                  </a:lnTo>
                  <a:lnTo>
                    <a:pt x="126" y="202"/>
                  </a:lnTo>
                  <a:lnTo>
                    <a:pt x="168" y="0"/>
                  </a:lnTo>
                  <a:lnTo>
                    <a:pt x="252" y="0"/>
                  </a:lnTo>
                  <a:lnTo>
                    <a:pt x="252" y="286"/>
                  </a:lnTo>
                  <a:lnTo>
                    <a:pt x="200" y="286"/>
                  </a:lnTo>
                  <a:lnTo>
                    <a:pt x="200" y="58"/>
                  </a:lnTo>
                  <a:lnTo>
                    <a:pt x="200" y="58"/>
                  </a:lnTo>
                  <a:lnTo>
                    <a:pt x="148" y="286"/>
                  </a:lnTo>
                  <a:lnTo>
                    <a:pt x="104" y="286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286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642" y="2016"/>
              <a:ext cx="164" cy="286"/>
            </a:xfrm>
            <a:custGeom>
              <a:avLst/>
              <a:gdLst>
                <a:gd name="T0" fmla="*/ 160 w 164"/>
                <a:gd name="T1" fmla="*/ 0 h 286"/>
                <a:gd name="T2" fmla="*/ 160 w 164"/>
                <a:gd name="T3" fmla="*/ 48 h 286"/>
                <a:gd name="T4" fmla="*/ 58 w 164"/>
                <a:gd name="T5" fmla="*/ 48 h 286"/>
                <a:gd name="T6" fmla="*/ 58 w 164"/>
                <a:gd name="T7" fmla="*/ 116 h 286"/>
                <a:gd name="T8" fmla="*/ 154 w 164"/>
                <a:gd name="T9" fmla="*/ 116 h 286"/>
                <a:gd name="T10" fmla="*/ 154 w 164"/>
                <a:gd name="T11" fmla="*/ 162 h 286"/>
                <a:gd name="T12" fmla="*/ 58 w 164"/>
                <a:gd name="T13" fmla="*/ 162 h 286"/>
                <a:gd name="T14" fmla="*/ 58 w 164"/>
                <a:gd name="T15" fmla="*/ 240 h 286"/>
                <a:gd name="T16" fmla="*/ 164 w 164"/>
                <a:gd name="T17" fmla="*/ 240 h 286"/>
                <a:gd name="T18" fmla="*/ 164 w 164"/>
                <a:gd name="T19" fmla="*/ 286 h 286"/>
                <a:gd name="T20" fmla="*/ 0 w 164"/>
                <a:gd name="T21" fmla="*/ 286 h 286"/>
                <a:gd name="T22" fmla="*/ 0 w 164"/>
                <a:gd name="T23" fmla="*/ 0 h 286"/>
                <a:gd name="T24" fmla="*/ 160 w 164"/>
                <a:gd name="T2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86">
                  <a:moveTo>
                    <a:pt x="160" y="0"/>
                  </a:moveTo>
                  <a:lnTo>
                    <a:pt x="160" y="48"/>
                  </a:lnTo>
                  <a:lnTo>
                    <a:pt x="58" y="48"/>
                  </a:lnTo>
                  <a:lnTo>
                    <a:pt x="58" y="116"/>
                  </a:lnTo>
                  <a:lnTo>
                    <a:pt x="154" y="116"/>
                  </a:lnTo>
                  <a:lnTo>
                    <a:pt x="154" y="162"/>
                  </a:lnTo>
                  <a:lnTo>
                    <a:pt x="58" y="162"/>
                  </a:lnTo>
                  <a:lnTo>
                    <a:pt x="58" y="240"/>
                  </a:lnTo>
                  <a:lnTo>
                    <a:pt x="164" y="240"/>
                  </a:lnTo>
                  <a:lnTo>
                    <a:pt x="164" y="286"/>
                  </a:lnTo>
                  <a:lnTo>
                    <a:pt x="0" y="286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3834" y="2016"/>
              <a:ext cx="194" cy="286"/>
            </a:xfrm>
            <a:custGeom>
              <a:avLst/>
              <a:gdLst>
                <a:gd name="T0" fmla="*/ 106 w 194"/>
                <a:gd name="T1" fmla="*/ 0 h 286"/>
                <a:gd name="T2" fmla="*/ 124 w 194"/>
                <a:gd name="T3" fmla="*/ 2 h 286"/>
                <a:gd name="T4" fmla="*/ 152 w 194"/>
                <a:gd name="T5" fmla="*/ 12 h 286"/>
                <a:gd name="T6" fmla="*/ 172 w 194"/>
                <a:gd name="T7" fmla="*/ 30 h 286"/>
                <a:gd name="T8" fmla="*/ 182 w 194"/>
                <a:gd name="T9" fmla="*/ 58 h 286"/>
                <a:gd name="T10" fmla="*/ 182 w 194"/>
                <a:gd name="T11" fmla="*/ 74 h 286"/>
                <a:gd name="T12" fmla="*/ 180 w 194"/>
                <a:gd name="T13" fmla="*/ 100 h 286"/>
                <a:gd name="T14" fmla="*/ 172 w 194"/>
                <a:gd name="T15" fmla="*/ 122 h 286"/>
                <a:gd name="T16" fmla="*/ 156 w 194"/>
                <a:gd name="T17" fmla="*/ 136 h 286"/>
                <a:gd name="T18" fmla="*/ 136 w 194"/>
                <a:gd name="T19" fmla="*/ 144 h 286"/>
                <a:gd name="T20" fmla="*/ 136 w 194"/>
                <a:gd name="T21" fmla="*/ 146 h 286"/>
                <a:gd name="T22" fmla="*/ 158 w 194"/>
                <a:gd name="T23" fmla="*/ 152 h 286"/>
                <a:gd name="T24" fmla="*/ 172 w 194"/>
                <a:gd name="T25" fmla="*/ 168 h 286"/>
                <a:gd name="T26" fmla="*/ 180 w 194"/>
                <a:gd name="T27" fmla="*/ 194 h 286"/>
                <a:gd name="T28" fmla="*/ 182 w 194"/>
                <a:gd name="T29" fmla="*/ 232 h 286"/>
                <a:gd name="T30" fmla="*/ 184 w 194"/>
                <a:gd name="T31" fmla="*/ 268 h 286"/>
                <a:gd name="T32" fmla="*/ 190 w 194"/>
                <a:gd name="T33" fmla="*/ 282 h 286"/>
                <a:gd name="T34" fmla="*/ 194 w 194"/>
                <a:gd name="T35" fmla="*/ 286 h 286"/>
                <a:gd name="T36" fmla="*/ 132 w 194"/>
                <a:gd name="T37" fmla="*/ 286 h 286"/>
                <a:gd name="T38" fmla="*/ 126 w 194"/>
                <a:gd name="T39" fmla="*/ 272 h 286"/>
                <a:gd name="T40" fmla="*/ 122 w 194"/>
                <a:gd name="T41" fmla="*/ 202 h 286"/>
                <a:gd name="T42" fmla="*/ 120 w 194"/>
                <a:gd name="T43" fmla="*/ 186 h 286"/>
                <a:gd name="T44" fmla="*/ 114 w 194"/>
                <a:gd name="T45" fmla="*/ 176 h 286"/>
                <a:gd name="T46" fmla="*/ 104 w 194"/>
                <a:gd name="T47" fmla="*/ 168 h 286"/>
                <a:gd name="T48" fmla="*/ 88 w 194"/>
                <a:gd name="T49" fmla="*/ 166 h 286"/>
                <a:gd name="T50" fmla="*/ 58 w 194"/>
                <a:gd name="T51" fmla="*/ 286 h 286"/>
                <a:gd name="T52" fmla="*/ 0 w 194"/>
                <a:gd name="T53" fmla="*/ 0 h 286"/>
                <a:gd name="T54" fmla="*/ 82 w 194"/>
                <a:gd name="T55" fmla="*/ 126 h 286"/>
                <a:gd name="T56" fmla="*/ 92 w 194"/>
                <a:gd name="T57" fmla="*/ 124 h 286"/>
                <a:gd name="T58" fmla="*/ 108 w 194"/>
                <a:gd name="T59" fmla="*/ 120 h 286"/>
                <a:gd name="T60" fmla="*/ 118 w 194"/>
                <a:gd name="T61" fmla="*/ 110 h 286"/>
                <a:gd name="T62" fmla="*/ 124 w 194"/>
                <a:gd name="T63" fmla="*/ 94 h 286"/>
                <a:gd name="T64" fmla="*/ 126 w 194"/>
                <a:gd name="T65" fmla="*/ 82 h 286"/>
                <a:gd name="T66" fmla="*/ 122 w 194"/>
                <a:gd name="T67" fmla="*/ 66 h 286"/>
                <a:gd name="T68" fmla="*/ 116 w 194"/>
                <a:gd name="T69" fmla="*/ 52 h 286"/>
                <a:gd name="T70" fmla="*/ 102 w 194"/>
                <a:gd name="T71" fmla="*/ 46 h 286"/>
                <a:gd name="T72" fmla="*/ 86 w 194"/>
                <a:gd name="T73" fmla="*/ 44 h 286"/>
                <a:gd name="T74" fmla="*/ 58 w 194"/>
                <a:gd name="T75" fmla="*/ 12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286">
                  <a:moveTo>
                    <a:pt x="0" y="0"/>
                  </a:moveTo>
                  <a:lnTo>
                    <a:pt x="106" y="0"/>
                  </a:lnTo>
                  <a:lnTo>
                    <a:pt x="106" y="0"/>
                  </a:lnTo>
                  <a:lnTo>
                    <a:pt x="124" y="2"/>
                  </a:lnTo>
                  <a:lnTo>
                    <a:pt x="138" y="6"/>
                  </a:lnTo>
                  <a:lnTo>
                    <a:pt x="152" y="12"/>
                  </a:lnTo>
                  <a:lnTo>
                    <a:pt x="162" y="20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8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2" y="88"/>
                  </a:lnTo>
                  <a:lnTo>
                    <a:pt x="180" y="100"/>
                  </a:lnTo>
                  <a:lnTo>
                    <a:pt x="176" y="112"/>
                  </a:lnTo>
                  <a:lnTo>
                    <a:pt x="172" y="122"/>
                  </a:lnTo>
                  <a:lnTo>
                    <a:pt x="164" y="130"/>
                  </a:lnTo>
                  <a:lnTo>
                    <a:pt x="156" y="136"/>
                  </a:lnTo>
                  <a:lnTo>
                    <a:pt x="146" y="142"/>
                  </a:lnTo>
                  <a:lnTo>
                    <a:pt x="136" y="144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48" y="148"/>
                  </a:lnTo>
                  <a:lnTo>
                    <a:pt x="158" y="152"/>
                  </a:lnTo>
                  <a:lnTo>
                    <a:pt x="166" y="160"/>
                  </a:lnTo>
                  <a:lnTo>
                    <a:pt x="172" y="168"/>
                  </a:lnTo>
                  <a:lnTo>
                    <a:pt x="176" y="180"/>
                  </a:lnTo>
                  <a:lnTo>
                    <a:pt x="180" y="194"/>
                  </a:lnTo>
                  <a:lnTo>
                    <a:pt x="182" y="232"/>
                  </a:lnTo>
                  <a:lnTo>
                    <a:pt x="182" y="232"/>
                  </a:lnTo>
                  <a:lnTo>
                    <a:pt x="182" y="252"/>
                  </a:lnTo>
                  <a:lnTo>
                    <a:pt x="184" y="268"/>
                  </a:lnTo>
                  <a:lnTo>
                    <a:pt x="188" y="278"/>
                  </a:lnTo>
                  <a:lnTo>
                    <a:pt x="190" y="282"/>
                  </a:lnTo>
                  <a:lnTo>
                    <a:pt x="194" y="284"/>
                  </a:lnTo>
                  <a:lnTo>
                    <a:pt x="194" y="286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28" y="280"/>
                  </a:lnTo>
                  <a:lnTo>
                    <a:pt x="126" y="272"/>
                  </a:lnTo>
                  <a:lnTo>
                    <a:pt x="124" y="256"/>
                  </a:lnTo>
                  <a:lnTo>
                    <a:pt x="122" y="202"/>
                  </a:lnTo>
                  <a:lnTo>
                    <a:pt x="122" y="202"/>
                  </a:lnTo>
                  <a:lnTo>
                    <a:pt x="120" y="186"/>
                  </a:lnTo>
                  <a:lnTo>
                    <a:pt x="118" y="180"/>
                  </a:lnTo>
                  <a:lnTo>
                    <a:pt x="114" y="176"/>
                  </a:lnTo>
                  <a:lnTo>
                    <a:pt x="110" y="170"/>
                  </a:lnTo>
                  <a:lnTo>
                    <a:pt x="104" y="168"/>
                  </a:lnTo>
                  <a:lnTo>
                    <a:pt x="98" y="166"/>
                  </a:lnTo>
                  <a:lnTo>
                    <a:pt x="88" y="166"/>
                  </a:lnTo>
                  <a:lnTo>
                    <a:pt x="58" y="166"/>
                  </a:lnTo>
                  <a:lnTo>
                    <a:pt x="58" y="286"/>
                  </a:lnTo>
                  <a:lnTo>
                    <a:pt x="0" y="286"/>
                  </a:lnTo>
                  <a:lnTo>
                    <a:pt x="0" y="0"/>
                  </a:lnTo>
                  <a:close/>
                  <a:moveTo>
                    <a:pt x="58" y="126"/>
                  </a:moveTo>
                  <a:lnTo>
                    <a:pt x="82" y="126"/>
                  </a:lnTo>
                  <a:lnTo>
                    <a:pt x="82" y="126"/>
                  </a:lnTo>
                  <a:lnTo>
                    <a:pt x="92" y="124"/>
                  </a:lnTo>
                  <a:lnTo>
                    <a:pt x="100" y="124"/>
                  </a:lnTo>
                  <a:lnTo>
                    <a:pt x="108" y="120"/>
                  </a:lnTo>
                  <a:lnTo>
                    <a:pt x="114" y="116"/>
                  </a:lnTo>
                  <a:lnTo>
                    <a:pt x="118" y="110"/>
                  </a:lnTo>
                  <a:lnTo>
                    <a:pt x="122" y="102"/>
                  </a:lnTo>
                  <a:lnTo>
                    <a:pt x="124" y="94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4" y="74"/>
                  </a:lnTo>
                  <a:lnTo>
                    <a:pt x="122" y="66"/>
                  </a:lnTo>
                  <a:lnTo>
                    <a:pt x="120" y="58"/>
                  </a:lnTo>
                  <a:lnTo>
                    <a:pt x="116" y="52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94" y="44"/>
                  </a:lnTo>
                  <a:lnTo>
                    <a:pt x="86" y="44"/>
                  </a:lnTo>
                  <a:lnTo>
                    <a:pt x="58" y="44"/>
                  </a:lnTo>
                  <a:lnTo>
                    <a:pt x="58" y="126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4050" y="2012"/>
              <a:ext cx="188" cy="296"/>
            </a:xfrm>
            <a:custGeom>
              <a:avLst/>
              <a:gdLst>
                <a:gd name="T0" fmla="*/ 128 w 188"/>
                <a:gd name="T1" fmla="*/ 102 h 296"/>
                <a:gd name="T2" fmla="*/ 124 w 188"/>
                <a:gd name="T3" fmla="*/ 64 h 296"/>
                <a:gd name="T4" fmla="*/ 116 w 188"/>
                <a:gd name="T5" fmla="*/ 50 h 296"/>
                <a:gd name="T6" fmla="*/ 104 w 188"/>
                <a:gd name="T7" fmla="*/ 42 h 296"/>
                <a:gd name="T8" fmla="*/ 94 w 188"/>
                <a:gd name="T9" fmla="*/ 42 h 296"/>
                <a:gd name="T10" fmla="*/ 76 w 188"/>
                <a:gd name="T11" fmla="*/ 48 h 296"/>
                <a:gd name="T12" fmla="*/ 66 w 188"/>
                <a:gd name="T13" fmla="*/ 66 h 296"/>
                <a:gd name="T14" fmla="*/ 60 w 188"/>
                <a:gd name="T15" fmla="*/ 100 h 296"/>
                <a:gd name="T16" fmla="*/ 58 w 188"/>
                <a:gd name="T17" fmla="*/ 152 h 296"/>
                <a:gd name="T18" fmla="*/ 60 w 188"/>
                <a:gd name="T19" fmla="*/ 204 h 296"/>
                <a:gd name="T20" fmla="*/ 68 w 188"/>
                <a:gd name="T21" fmla="*/ 234 h 296"/>
                <a:gd name="T22" fmla="*/ 80 w 188"/>
                <a:gd name="T23" fmla="*/ 250 h 296"/>
                <a:gd name="T24" fmla="*/ 96 w 188"/>
                <a:gd name="T25" fmla="*/ 254 h 296"/>
                <a:gd name="T26" fmla="*/ 102 w 188"/>
                <a:gd name="T27" fmla="*/ 252 h 296"/>
                <a:gd name="T28" fmla="*/ 116 w 188"/>
                <a:gd name="T29" fmla="*/ 246 h 296"/>
                <a:gd name="T30" fmla="*/ 126 w 188"/>
                <a:gd name="T31" fmla="*/ 232 h 296"/>
                <a:gd name="T32" fmla="*/ 130 w 188"/>
                <a:gd name="T33" fmla="*/ 202 h 296"/>
                <a:gd name="T34" fmla="*/ 188 w 188"/>
                <a:gd name="T35" fmla="*/ 182 h 296"/>
                <a:gd name="T36" fmla="*/ 188 w 188"/>
                <a:gd name="T37" fmla="*/ 204 h 296"/>
                <a:gd name="T38" fmla="*/ 180 w 188"/>
                <a:gd name="T39" fmla="*/ 244 h 296"/>
                <a:gd name="T40" fmla="*/ 166 w 188"/>
                <a:gd name="T41" fmla="*/ 270 h 296"/>
                <a:gd name="T42" fmla="*/ 152 w 188"/>
                <a:gd name="T43" fmla="*/ 282 h 296"/>
                <a:gd name="T44" fmla="*/ 134 w 188"/>
                <a:gd name="T45" fmla="*/ 290 h 296"/>
                <a:gd name="T46" fmla="*/ 112 w 188"/>
                <a:gd name="T47" fmla="*/ 296 h 296"/>
                <a:gd name="T48" fmla="*/ 98 w 188"/>
                <a:gd name="T49" fmla="*/ 296 h 296"/>
                <a:gd name="T50" fmla="*/ 70 w 188"/>
                <a:gd name="T51" fmla="*/ 294 h 296"/>
                <a:gd name="T52" fmla="*/ 46 w 188"/>
                <a:gd name="T53" fmla="*/ 284 h 296"/>
                <a:gd name="T54" fmla="*/ 30 w 188"/>
                <a:gd name="T55" fmla="*/ 272 h 296"/>
                <a:gd name="T56" fmla="*/ 18 w 188"/>
                <a:gd name="T57" fmla="*/ 254 h 296"/>
                <a:gd name="T58" fmla="*/ 8 w 188"/>
                <a:gd name="T59" fmla="*/ 232 h 296"/>
                <a:gd name="T60" fmla="*/ 2 w 188"/>
                <a:gd name="T61" fmla="*/ 178 h 296"/>
                <a:gd name="T62" fmla="*/ 0 w 188"/>
                <a:gd name="T63" fmla="*/ 148 h 296"/>
                <a:gd name="T64" fmla="*/ 4 w 188"/>
                <a:gd name="T65" fmla="*/ 88 h 296"/>
                <a:gd name="T66" fmla="*/ 12 w 188"/>
                <a:gd name="T67" fmla="*/ 52 h 296"/>
                <a:gd name="T68" fmla="*/ 22 w 188"/>
                <a:gd name="T69" fmla="*/ 32 h 296"/>
                <a:gd name="T70" fmla="*/ 38 w 188"/>
                <a:gd name="T71" fmla="*/ 16 h 296"/>
                <a:gd name="T72" fmla="*/ 58 w 188"/>
                <a:gd name="T73" fmla="*/ 6 h 296"/>
                <a:gd name="T74" fmla="*/ 82 w 188"/>
                <a:gd name="T75" fmla="*/ 0 h 296"/>
                <a:gd name="T76" fmla="*/ 98 w 188"/>
                <a:gd name="T77" fmla="*/ 0 h 296"/>
                <a:gd name="T78" fmla="*/ 126 w 188"/>
                <a:gd name="T79" fmla="*/ 2 h 296"/>
                <a:gd name="T80" fmla="*/ 146 w 188"/>
                <a:gd name="T81" fmla="*/ 10 h 296"/>
                <a:gd name="T82" fmla="*/ 162 w 188"/>
                <a:gd name="T83" fmla="*/ 20 h 296"/>
                <a:gd name="T84" fmla="*/ 174 w 188"/>
                <a:gd name="T85" fmla="*/ 34 h 296"/>
                <a:gd name="T86" fmla="*/ 184 w 188"/>
                <a:gd name="T87" fmla="*/ 68 h 296"/>
                <a:gd name="T88" fmla="*/ 186 w 188"/>
                <a:gd name="T89" fmla="*/ 10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8" h="296">
                  <a:moveTo>
                    <a:pt x="128" y="102"/>
                  </a:moveTo>
                  <a:lnTo>
                    <a:pt x="128" y="102"/>
                  </a:lnTo>
                  <a:lnTo>
                    <a:pt x="128" y="74"/>
                  </a:lnTo>
                  <a:lnTo>
                    <a:pt x="124" y="64"/>
                  </a:lnTo>
                  <a:lnTo>
                    <a:pt x="122" y="56"/>
                  </a:lnTo>
                  <a:lnTo>
                    <a:pt x="116" y="50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4" y="42"/>
                  </a:lnTo>
                  <a:lnTo>
                    <a:pt x="76" y="48"/>
                  </a:lnTo>
                  <a:lnTo>
                    <a:pt x="70" y="54"/>
                  </a:lnTo>
                  <a:lnTo>
                    <a:pt x="66" y="66"/>
                  </a:lnTo>
                  <a:lnTo>
                    <a:pt x="62" y="82"/>
                  </a:lnTo>
                  <a:lnTo>
                    <a:pt x="60" y="100"/>
                  </a:lnTo>
                  <a:lnTo>
                    <a:pt x="58" y="152"/>
                  </a:lnTo>
                  <a:lnTo>
                    <a:pt x="58" y="152"/>
                  </a:lnTo>
                  <a:lnTo>
                    <a:pt x="60" y="180"/>
                  </a:lnTo>
                  <a:lnTo>
                    <a:pt x="60" y="204"/>
                  </a:lnTo>
                  <a:lnTo>
                    <a:pt x="64" y="222"/>
                  </a:lnTo>
                  <a:lnTo>
                    <a:pt x="68" y="234"/>
                  </a:lnTo>
                  <a:lnTo>
                    <a:pt x="72" y="244"/>
                  </a:lnTo>
                  <a:lnTo>
                    <a:pt x="80" y="250"/>
                  </a:lnTo>
                  <a:lnTo>
                    <a:pt x="86" y="252"/>
                  </a:lnTo>
                  <a:lnTo>
                    <a:pt x="96" y="254"/>
                  </a:lnTo>
                  <a:lnTo>
                    <a:pt x="96" y="254"/>
                  </a:lnTo>
                  <a:lnTo>
                    <a:pt x="102" y="252"/>
                  </a:lnTo>
                  <a:lnTo>
                    <a:pt x="110" y="250"/>
                  </a:lnTo>
                  <a:lnTo>
                    <a:pt x="116" y="246"/>
                  </a:lnTo>
                  <a:lnTo>
                    <a:pt x="122" y="240"/>
                  </a:lnTo>
                  <a:lnTo>
                    <a:pt x="126" y="232"/>
                  </a:lnTo>
                  <a:lnTo>
                    <a:pt x="128" y="218"/>
                  </a:lnTo>
                  <a:lnTo>
                    <a:pt x="130" y="202"/>
                  </a:lnTo>
                  <a:lnTo>
                    <a:pt x="132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8" y="204"/>
                  </a:lnTo>
                  <a:lnTo>
                    <a:pt x="186" y="224"/>
                  </a:lnTo>
                  <a:lnTo>
                    <a:pt x="180" y="244"/>
                  </a:lnTo>
                  <a:lnTo>
                    <a:pt x="172" y="262"/>
                  </a:lnTo>
                  <a:lnTo>
                    <a:pt x="166" y="270"/>
                  </a:lnTo>
                  <a:lnTo>
                    <a:pt x="160" y="276"/>
                  </a:lnTo>
                  <a:lnTo>
                    <a:pt x="152" y="282"/>
                  </a:lnTo>
                  <a:lnTo>
                    <a:pt x="144" y="286"/>
                  </a:lnTo>
                  <a:lnTo>
                    <a:pt x="134" y="290"/>
                  </a:lnTo>
                  <a:lnTo>
                    <a:pt x="124" y="294"/>
                  </a:lnTo>
                  <a:lnTo>
                    <a:pt x="112" y="296"/>
                  </a:lnTo>
                  <a:lnTo>
                    <a:pt x="98" y="296"/>
                  </a:lnTo>
                  <a:lnTo>
                    <a:pt x="98" y="296"/>
                  </a:lnTo>
                  <a:lnTo>
                    <a:pt x="82" y="296"/>
                  </a:lnTo>
                  <a:lnTo>
                    <a:pt x="70" y="294"/>
                  </a:lnTo>
                  <a:lnTo>
                    <a:pt x="58" y="290"/>
                  </a:lnTo>
                  <a:lnTo>
                    <a:pt x="46" y="284"/>
                  </a:lnTo>
                  <a:lnTo>
                    <a:pt x="38" y="278"/>
                  </a:lnTo>
                  <a:lnTo>
                    <a:pt x="30" y="272"/>
                  </a:lnTo>
                  <a:lnTo>
                    <a:pt x="22" y="264"/>
                  </a:lnTo>
                  <a:lnTo>
                    <a:pt x="18" y="254"/>
                  </a:lnTo>
                  <a:lnTo>
                    <a:pt x="12" y="244"/>
                  </a:lnTo>
                  <a:lnTo>
                    <a:pt x="8" y="232"/>
                  </a:lnTo>
                  <a:lnTo>
                    <a:pt x="4" y="208"/>
                  </a:lnTo>
                  <a:lnTo>
                    <a:pt x="2" y="17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16"/>
                  </a:lnTo>
                  <a:lnTo>
                    <a:pt x="4" y="8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18" y="40"/>
                  </a:lnTo>
                  <a:lnTo>
                    <a:pt x="22" y="32"/>
                  </a:lnTo>
                  <a:lnTo>
                    <a:pt x="30" y="24"/>
                  </a:lnTo>
                  <a:lnTo>
                    <a:pt x="38" y="16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70" y="2"/>
                  </a:lnTo>
                  <a:lnTo>
                    <a:pt x="8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6" y="2"/>
                  </a:lnTo>
                  <a:lnTo>
                    <a:pt x="136" y="4"/>
                  </a:lnTo>
                  <a:lnTo>
                    <a:pt x="146" y="10"/>
                  </a:lnTo>
                  <a:lnTo>
                    <a:pt x="156" y="14"/>
                  </a:lnTo>
                  <a:lnTo>
                    <a:pt x="162" y="20"/>
                  </a:lnTo>
                  <a:lnTo>
                    <a:pt x="168" y="28"/>
                  </a:lnTo>
                  <a:lnTo>
                    <a:pt x="174" y="34"/>
                  </a:lnTo>
                  <a:lnTo>
                    <a:pt x="180" y="50"/>
                  </a:lnTo>
                  <a:lnTo>
                    <a:pt x="184" y="68"/>
                  </a:lnTo>
                  <a:lnTo>
                    <a:pt x="186" y="84"/>
                  </a:lnTo>
                  <a:lnTo>
                    <a:pt x="186" y="102"/>
                  </a:lnTo>
                  <a:lnTo>
                    <a:pt x="128" y="102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4274" y="2016"/>
              <a:ext cx="58" cy="286"/>
            </a:xfrm>
            <a:prstGeom prst="rect">
              <a:avLst/>
            </a:pr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56" y="1748220"/>
            <a:ext cx="3588962" cy="10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56" y="1748220"/>
            <a:ext cx="3588962" cy="1063316"/>
          </a:xfrm>
          <a:prstGeom prst="rect">
            <a:avLst/>
          </a:prstGeom>
        </p:spPr>
      </p:pic>
      <p:grpSp>
        <p:nvGrpSpPr>
          <p:cNvPr id="37" name="Groupe 36"/>
          <p:cNvGrpSpPr/>
          <p:nvPr userDrawn="1"/>
        </p:nvGrpSpPr>
        <p:grpSpPr>
          <a:xfrm>
            <a:off x="3883571" y="4035339"/>
            <a:ext cx="1376858" cy="231507"/>
            <a:chOff x="3136900" y="2330450"/>
            <a:chExt cx="2870201" cy="482600"/>
          </a:xfrm>
        </p:grpSpPr>
        <p:sp>
          <p:nvSpPr>
            <p:cNvPr id="38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4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22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10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1"/>
            <a:ext cx="8779001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666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40204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1362518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8945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4203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74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179388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64076" y="903287"/>
            <a:ext cx="4300537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10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324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5">
          <p15:clr>
            <a:srgbClr val="FBAE40"/>
          </p15:clr>
        </p15:guide>
        <p15:guide id="2" pos="2823">
          <p15:clr>
            <a:srgbClr val="FBAE40"/>
          </p15:clr>
        </p15:guide>
        <p15:guide id="3" pos="113">
          <p15:clr>
            <a:srgbClr val="FBAE40"/>
          </p15:clr>
        </p15:guide>
        <p15:guide id="4" pos="5647">
          <p15:clr>
            <a:srgbClr val="FBAE40"/>
          </p15:clr>
        </p15:guide>
        <p15:guide id="5" orient="horz" pos="2789">
          <p15:clr>
            <a:srgbClr val="FBAE40"/>
          </p15:clr>
        </p15:guide>
        <p15:guide id="6" orient="horz" pos="56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227">
          <p15:clr>
            <a:srgbClr val="FBAE40"/>
          </p15:clr>
        </p15:guide>
        <p15:guide id="9" orient="horz" pos="11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73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6595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9706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24370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35787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ttern + Em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6264000" y="4424363"/>
            <a:ext cx="2880000" cy="719137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8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3121200"/>
            <a:ext cx="9144000" cy="130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0" tIns="0" rIns="540000" bIns="475200" numCol="1" anchor="b" anchorCtr="0" compatLnSpc="1">
            <a:prstTxWarp prst="textNoShape">
              <a:avLst/>
            </a:prstTxWarp>
          </a:bodyPr>
          <a:lstStyle>
            <a:lvl1pPr>
              <a:defRPr sz="2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PRESENTATION TITLE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99" y="170931"/>
            <a:ext cx="8779001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445">
          <p15:clr>
            <a:srgbClr val="FBAE40"/>
          </p15:clr>
        </p15:guide>
        <p15:guide id="3" pos="3690">
          <p15:clr>
            <a:srgbClr val="FBAE40"/>
          </p15:clr>
        </p15:guide>
        <p15:guide id="4" orient="horz" pos="2788">
          <p15:clr>
            <a:srgbClr val="FBAE40"/>
          </p15:clr>
        </p15:guide>
        <p15:guide id="5" pos="113">
          <p15:clr>
            <a:srgbClr val="FBAE40"/>
          </p15:clr>
        </p15:guide>
        <p15:guide id="6" orient="horz" pos="113">
          <p15:clr>
            <a:srgbClr val="FBAE40"/>
          </p15:clr>
        </p15:guide>
        <p15:guide id="7" pos="564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903287"/>
            <a:ext cx="8060894" cy="3521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/>
              <a:t>First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5" y="140498"/>
            <a:ext cx="8784000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2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5415"/>
            <a:ext cx="8783638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45463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2">
          <p15:clr>
            <a:srgbClr val="FBAE40"/>
          </p15:clr>
        </p15:guide>
        <p15:guide id="2" pos="340">
          <p15:clr>
            <a:srgbClr val="FBAE40"/>
          </p15:clr>
        </p15:guide>
        <p15:guide id="3" pos="5648">
          <p15:clr>
            <a:srgbClr val="FBAE40"/>
          </p15:clr>
        </p15:guide>
        <p15:guide id="4" pos="5420">
          <p15:clr>
            <a:srgbClr val="FBAE40"/>
          </p15:clr>
        </p15:guide>
        <p15:guide id="5" orient="horz" pos="113">
          <p15:clr>
            <a:srgbClr val="FBAE40"/>
          </p15:clr>
        </p15:guide>
        <p15:guide id="6" orient="horz" pos="227">
          <p15:clr>
            <a:srgbClr val="FBAE40"/>
          </p15:clr>
        </p15:guide>
        <p15:guide id="7" orient="horz" pos="341">
          <p15:clr>
            <a:srgbClr val="FBAE40"/>
          </p15:clr>
        </p15:guide>
        <p15:guide id="8" orient="horz" pos="567">
          <p15:clr>
            <a:srgbClr val="FBAE40"/>
          </p15:clr>
        </p15:guide>
        <p15:guide id="9" orient="horz" pos="27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3"/>
          <p:cNvSpPr txBox="1">
            <a:spLocks noChangeArrowheads="1"/>
          </p:cNvSpPr>
          <p:nvPr userDrawn="1"/>
        </p:nvSpPr>
        <p:spPr bwMode="auto">
          <a:xfrm>
            <a:off x="4915735" y="4738125"/>
            <a:ext cx="1359340" cy="147018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5400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 </a:t>
            </a:r>
            <a:r>
              <a:rPr lang="fr-FR" sz="600" b="0">
                <a:solidFill>
                  <a:srgbClr val="000000"/>
                </a:solidFill>
              </a:rPr>
              <a:t>INTERNAL</a:t>
            </a:r>
            <a:endParaRPr lang="fr-FR" sz="600" b="0" cap="all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 userDrawn="1"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rgbClr val="000000"/>
                </a:solidFill>
              </a:rPr>
              <a:pPr/>
              <a:t>‹N°›</a:t>
            </a:fld>
            <a:endParaRPr lang="fr-FR" sz="300" b="0" noProof="1">
              <a:solidFill>
                <a:srgbClr val="000000"/>
              </a:solidFill>
            </a:endParaRPr>
          </a:p>
        </p:txBody>
      </p:sp>
      <p:grpSp>
        <p:nvGrpSpPr>
          <p:cNvPr id="41" name="Groupe 40"/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1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55" name="Text Box 23"/>
          <p:cNvSpPr txBox="1">
            <a:spLocks noChangeArrowheads="1"/>
          </p:cNvSpPr>
          <p:nvPr userDrawn="1"/>
        </p:nvSpPr>
        <p:spPr bwMode="auto">
          <a:xfrm>
            <a:off x="248791" y="4756801"/>
            <a:ext cx="393117" cy="1270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DLPA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58" name="Connecteur droit 57"/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16509" y="4677051"/>
            <a:ext cx="566977" cy="28653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F1A4FD2-4434-47CD-87B8-998E31216A4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499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192705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rgbClr val="000000"/>
                </a:solidFill>
              </a:rPr>
              <a:pPr/>
              <a:t>‹N°›</a:t>
            </a:fld>
            <a:endParaRPr lang="fr-FR" sz="300" b="0" noProof="1">
              <a:solidFill>
                <a:srgbClr val="000000"/>
              </a:solidFill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37" name="Text Box 23"/>
          <p:cNvSpPr txBox="1">
            <a:spLocks noChangeArrowheads="1"/>
          </p:cNvSpPr>
          <p:nvPr userDrawn="1"/>
        </p:nvSpPr>
        <p:spPr bwMode="auto">
          <a:xfrm>
            <a:off x="248791" y="4718239"/>
            <a:ext cx="586380" cy="1965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DLPA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3"/>
          <p:cNvSpPr txBox="1">
            <a:spLocks noChangeArrowheads="1"/>
          </p:cNvSpPr>
          <p:nvPr userDrawn="1"/>
        </p:nvSpPr>
        <p:spPr bwMode="auto">
          <a:xfrm>
            <a:off x="3929857" y="4730114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123" name="Connecteur droit 122"/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91039" y="4699657"/>
            <a:ext cx="568562" cy="286379"/>
          </a:xfrm>
          <a:prstGeom prst="rect">
            <a:avLst/>
          </a:prstGeom>
        </p:spPr>
      </p:pic>
      <p:sp>
        <p:nvSpPr>
          <p:cNvPr id="27" name="Text Box 23"/>
          <p:cNvSpPr txBox="1">
            <a:spLocks noChangeArrowheads="1"/>
          </p:cNvSpPr>
          <p:nvPr userDrawn="1"/>
        </p:nvSpPr>
        <p:spPr bwMode="auto">
          <a:xfrm>
            <a:off x="4925360" y="4767340"/>
            <a:ext cx="1110318" cy="1470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54000" tIns="36000" rIns="36000" bIns="36000" anchor="ctr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 CONFIDENTIAL 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08C3EA-B287-47B0-8602-A4A6689B809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499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25355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4032" r:id="rId2"/>
    <p:sldLayoutId id="2147484033" r:id="rId3"/>
    <p:sldLayoutId id="2147483855" r:id="rId4"/>
    <p:sldLayoutId id="2147483856" r:id="rId5"/>
    <p:sldLayoutId id="2147483983" r:id="rId6"/>
    <p:sldLayoutId id="2147483959" r:id="rId7"/>
    <p:sldLayoutId id="2147483961" r:id="rId8"/>
    <p:sldLayoutId id="2147483960" r:id="rId9"/>
    <p:sldLayoutId id="2147483951" r:id="rId10"/>
    <p:sldLayoutId id="2147483859" r:id="rId11"/>
    <p:sldLayoutId id="2147483955" r:id="rId12"/>
    <p:sldLayoutId id="2147483862" r:id="rId13"/>
    <p:sldLayoutId id="2147483864" r:id="rId14"/>
    <p:sldLayoutId id="2147483865" r:id="rId15"/>
    <p:sldLayoutId id="2147483986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3"/>
          <p:cNvSpPr txBox="1">
            <a:spLocks noChangeArrowheads="1"/>
          </p:cNvSpPr>
          <p:nvPr userDrawn="1"/>
        </p:nvSpPr>
        <p:spPr bwMode="auto">
          <a:xfrm>
            <a:off x="4915735" y="4767769"/>
            <a:ext cx="1047515" cy="14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54000" tIns="36000" rIns="36000" bIns="36000" anchor="ctr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</a:t>
            </a:r>
            <a:r>
              <a:rPr lang="fr-FR" sz="600" b="0" cap="all" baseline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" b="0">
                <a:solidFill>
                  <a:srgbClr val="FF0000"/>
                </a:solidFill>
              </a:rPr>
              <a:t>RESTRICTED B</a:t>
            </a:r>
            <a:endParaRPr lang="fr-FR" sz="600" b="0" cap="all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 userDrawn="1"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rgbClr val="000000"/>
                </a:solidFill>
              </a:rPr>
              <a:pPr/>
              <a:t>‹N°›</a:t>
            </a:fld>
            <a:endParaRPr lang="fr-FR" sz="300" b="0" noProof="1">
              <a:solidFill>
                <a:srgbClr val="000000"/>
              </a:solidFill>
            </a:endParaRPr>
          </a:p>
        </p:txBody>
      </p:sp>
      <p:grpSp>
        <p:nvGrpSpPr>
          <p:cNvPr id="41" name="Groupe 40"/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1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55" name="Text Box 23"/>
          <p:cNvSpPr txBox="1">
            <a:spLocks noChangeArrowheads="1"/>
          </p:cNvSpPr>
          <p:nvPr userDrawn="1"/>
        </p:nvSpPr>
        <p:spPr bwMode="auto">
          <a:xfrm>
            <a:off x="248791" y="4718239"/>
            <a:ext cx="477534" cy="1965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DLPA</a:t>
            </a:r>
            <a:r>
              <a:rPr lang="fr-FR" sz="600" b="0" cap="all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600" b="0" cap="all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58" name="Connecteur droit 57"/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13664" y="4657770"/>
            <a:ext cx="566977" cy="28653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BF3BD5-ABAA-40FA-BB7A-951F18DE4A3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499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320027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ChangeArrowheads="1"/>
          </p:cNvSpPr>
          <p:nvPr userDrawn="1"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rgbClr val="000000"/>
                </a:solidFill>
              </a:rPr>
              <a:pPr/>
              <a:t>‹N°›</a:t>
            </a:fld>
            <a:endParaRPr lang="fr-FR" sz="300" b="0" noProof="1">
              <a:solidFill>
                <a:srgbClr val="000000"/>
              </a:solidFill>
            </a:endParaRPr>
          </a:p>
        </p:txBody>
      </p:sp>
      <p:grpSp>
        <p:nvGrpSpPr>
          <p:cNvPr id="41" name="Groupe 40"/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4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5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1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55" name="Text Box 23"/>
          <p:cNvSpPr txBox="1">
            <a:spLocks noChangeArrowheads="1"/>
          </p:cNvSpPr>
          <p:nvPr userDrawn="1"/>
        </p:nvSpPr>
        <p:spPr bwMode="auto">
          <a:xfrm>
            <a:off x="248791" y="4718238"/>
            <a:ext cx="477534" cy="196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DLPA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58" name="Connecteur droit 57"/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37126" y="4681673"/>
            <a:ext cx="566977" cy="286537"/>
          </a:xfrm>
          <a:prstGeom prst="rect">
            <a:avLst/>
          </a:prstGeom>
        </p:spPr>
      </p:pic>
      <p:sp>
        <p:nvSpPr>
          <p:cNvPr id="25" name="Text Box 23"/>
          <p:cNvSpPr txBox="1">
            <a:spLocks noChangeArrowheads="1"/>
          </p:cNvSpPr>
          <p:nvPr userDrawn="1"/>
        </p:nvSpPr>
        <p:spPr bwMode="auto">
          <a:xfrm>
            <a:off x="4915735" y="4767769"/>
            <a:ext cx="873595" cy="147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54000" tIns="36000" rIns="54000" bIns="36000" anchor="ctr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RENAULT SECRET 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DDF52D-1574-4D48-B0E0-E1ED9778D4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499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319962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rgbClr val="000000"/>
                </a:solidFill>
              </a:rPr>
              <a:pPr/>
              <a:t>‹N°›</a:t>
            </a:fld>
            <a:endParaRPr lang="fr-FR" sz="300" b="0" noProof="1">
              <a:solidFill>
                <a:srgbClr val="000000"/>
              </a:solidFill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37" name="Text Box 23"/>
          <p:cNvSpPr txBox="1">
            <a:spLocks noChangeArrowheads="1"/>
          </p:cNvSpPr>
          <p:nvPr userDrawn="1"/>
        </p:nvSpPr>
        <p:spPr bwMode="auto">
          <a:xfrm>
            <a:off x="248791" y="4718239"/>
            <a:ext cx="3539410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DIRECTION/REDACTOR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123" name="Connecteur droit 122"/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 userDrawn="1"/>
        </p:nvGrpSpPr>
        <p:grpSpPr>
          <a:xfrm>
            <a:off x="4921158" y="4756801"/>
            <a:ext cx="867815" cy="168080"/>
            <a:chOff x="2830513" y="2268538"/>
            <a:chExt cx="1155700" cy="223838"/>
          </a:xfrm>
          <a:solidFill>
            <a:srgbClr val="FF0000"/>
          </a:solidFill>
        </p:grpSpPr>
        <p:sp>
          <p:nvSpPr>
            <p:cNvPr id="27" name="Freeform 152"/>
            <p:cNvSpPr>
              <a:spLocks noEditPoints="1"/>
            </p:cNvSpPr>
            <p:nvPr userDrawn="1"/>
          </p:nvSpPr>
          <p:spPr bwMode="auto">
            <a:xfrm>
              <a:off x="2905126" y="2343151"/>
              <a:ext cx="65088" cy="74613"/>
            </a:xfrm>
            <a:custGeom>
              <a:avLst/>
              <a:gdLst>
                <a:gd name="T0" fmla="*/ 0 w 330"/>
                <a:gd name="T1" fmla="*/ 0 h 375"/>
                <a:gd name="T2" fmla="*/ 165 w 330"/>
                <a:gd name="T3" fmla="*/ 0 h 375"/>
                <a:gd name="T4" fmla="*/ 209 w 330"/>
                <a:gd name="T5" fmla="*/ 2 h 375"/>
                <a:gd name="T6" fmla="*/ 242 w 330"/>
                <a:gd name="T7" fmla="*/ 10 h 375"/>
                <a:gd name="T8" fmla="*/ 254 w 330"/>
                <a:gd name="T9" fmla="*/ 17 h 375"/>
                <a:gd name="T10" fmla="*/ 274 w 330"/>
                <a:gd name="T11" fmla="*/ 34 h 375"/>
                <a:gd name="T12" fmla="*/ 283 w 330"/>
                <a:gd name="T13" fmla="*/ 46 h 375"/>
                <a:gd name="T14" fmla="*/ 295 w 330"/>
                <a:gd name="T15" fmla="*/ 73 h 375"/>
                <a:gd name="T16" fmla="*/ 298 w 330"/>
                <a:gd name="T17" fmla="*/ 103 h 375"/>
                <a:gd name="T18" fmla="*/ 298 w 330"/>
                <a:gd name="T19" fmla="*/ 112 h 375"/>
                <a:gd name="T20" fmla="*/ 295 w 330"/>
                <a:gd name="T21" fmla="*/ 131 h 375"/>
                <a:gd name="T22" fmla="*/ 288 w 330"/>
                <a:gd name="T23" fmla="*/ 147 h 375"/>
                <a:gd name="T24" fmla="*/ 279 w 330"/>
                <a:gd name="T25" fmla="*/ 163 h 375"/>
                <a:gd name="T26" fmla="*/ 273 w 330"/>
                <a:gd name="T27" fmla="*/ 169 h 375"/>
                <a:gd name="T28" fmla="*/ 258 w 330"/>
                <a:gd name="T29" fmla="*/ 182 h 375"/>
                <a:gd name="T30" fmla="*/ 240 w 330"/>
                <a:gd name="T31" fmla="*/ 192 h 375"/>
                <a:gd name="T32" fmla="*/ 219 w 330"/>
                <a:gd name="T33" fmla="*/ 200 h 375"/>
                <a:gd name="T34" fmla="*/ 194 w 330"/>
                <a:gd name="T35" fmla="*/ 204 h 375"/>
                <a:gd name="T36" fmla="*/ 210 w 330"/>
                <a:gd name="T37" fmla="*/ 214 h 375"/>
                <a:gd name="T38" fmla="*/ 223 w 330"/>
                <a:gd name="T39" fmla="*/ 223 h 375"/>
                <a:gd name="T40" fmla="*/ 234 w 330"/>
                <a:gd name="T41" fmla="*/ 233 h 375"/>
                <a:gd name="T42" fmla="*/ 255 w 330"/>
                <a:gd name="T43" fmla="*/ 259 h 375"/>
                <a:gd name="T44" fmla="*/ 330 w 330"/>
                <a:gd name="T45" fmla="*/ 375 h 375"/>
                <a:gd name="T46" fmla="*/ 218 w 330"/>
                <a:gd name="T47" fmla="*/ 297 h 375"/>
                <a:gd name="T48" fmla="*/ 198 w 330"/>
                <a:gd name="T49" fmla="*/ 267 h 375"/>
                <a:gd name="T50" fmla="*/ 182 w 330"/>
                <a:gd name="T51" fmla="*/ 245 h 375"/>
                <a:gd name="T52" fmla="*/ 162 w 330"/>
                <a:gd name="T53" fmla="*/ 225 h 375"/>
                <a:gd name="T54" fmla="*/ 157 w 330"/>
                <a:gd name="T55" fmla="*/ 220 h 375"/>
                <a:gd name="T56" fmla="*/ 134 w 330"/>
                <a:gd name="T57" fmla="*/ 211 h 375"/>
                <a:gd name="T58" fmla="*/ 123 w 330"/>
                <a:gd name="T59" fmla="*/ 208 h 375"/>
                <a:gd name="T60" fmla="*/ 49 w 330"/>
                <a:gd name="T61" fmla="*/ 208 h 375"/>
                <a:gd name="T62" fmla="*/ 0 w 330"/>
                <a:gd name="T63" fmla="*/ 375 h 375"/>
                <a:gd name="T64" fmla="*/ 156 w 330"/>
                <a:gd name="T65" fmla="*/ 166 h 375"/>
                <a:gd name="T66" fmla="*/ 172 w 330"/>
                <a:gd name="T67" fmla="*/ 165 h 375"/>
                <a:gd name="T68" fmla="*/ 198 w 330"/>
                <a:gd name="T69" fmla="*/ 162 h 375"/>
                <a:gd name="T70" fmla="*/ 209 w 330"/>
                <a:gd name="T71" fmla="*/ 158 h 375"/>
                <a:gd name="T72" fmla="*/ 225 w 330"/>
                <a:gd name="T73" fmla="*/ 150 h 375"/>
                <a:gd name="T74" fmla="*/ 237 w 330"/>
                <a:gd name="T75" fmla="*/ 136 h 375"/>
                <a:gd name="T76" fmla="*/ 242 w 330"/>
                <a:gd name="T77" fmla="*/ 128 h 375"/>
                <a:gd name="T78" fmla="*/ 247 w 330"/>
                <a:gd name="T79" fmla="*/ 111 h 375"/>
                <a:gd name="T80" fmla="*/ 248 w 330"/>
                <a:gd name="T81" fmla="*/ 103 h 375"/>
                <a:gd name="T82" fmla="*/ 245 w 330"/>
                <a:gd name="T83" fmla="*/ 84 h 375"/>
                <a:gd name="T84" fmla="*/ 240 w 330"/>
                <a:gd name="T85" fmla="*/ 73 h 375"/>
                <a:gd name="T86" fmla="*/ 229 w 330"/>
                <a:gd name="T87" fmla="*/ 59 h 375"/>
                <a:gd name="T88" fmla="*/ 223 w 330"/>
                <a:gd name="T89" fmla="*/ 55 h 375"/>
                <a:gd name="T90" fmla="*/ 211 w 330"/>
                <a:gd name="T91" fmla="*/ 48 h 375"/>
                <a:gd name="T92" fmla="*/ 196 w 330"/>
                <a:gd name="T93" fmla="*/ 44 h 375"/>
                <a:gd name="T94" fmla="*/ 168 w 330"/>
                <a:gd name="T95" fmla="*/ 42 h 375"/>
                <a:gd name="T96" fmla="*/ 49 w 330"/>
                <a:gd name="T97" fmla="*/ 1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5">
                  <a:moveTo>
                    <a:pt x="0" y="375"/>
                  </a:moveTo>
                  <a:lnTo>
                    <a:pt x="0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89" y="1"/>
                  </a:lnTo>
                  <a:lnTo>
                    <a:pt x="209" y="2"/>
                  </a:lnTo>
                  <a:lnTo>
                    <a:pt x="227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4" y="17"/>
                  </a:lnTo>
                  <a:lnTo>
                    <a:pt x="264" y="24"/>
                  </a:lnTo>
                  <a:lnTo>
                    <a:pt x="274" y="34"/>
                  </a:lnTo>
                  <a:lnTo>
                    <a:pt x="283" y="46"/>
                  </a:lnTo>
                  <a:lnTo>
                    <a:pt x="283" y="46"/>
                  </a:lnTo>
                  <a:lnTo>
                    <a:pt x="289" y="59"/>
                  </a:lnTo>
                  <a:lnTo>
                    <a:pt x="295" y="73"/>
                  </a:lnTo>
                  <a:lnTo>
                    <a:pt x="298" y="87"/>
                  </a:lnTo>
                  <a:lnTo>
                    <a:pt x="298" y="103"/>
                  </a:lnTo>
                  <a:lnTo>
                    <a:pt x="298" y="103"/>
                  </a:lnTo>
                  <a:lnTo>
                    <a:pt x="298" y="112"/>
                  </a:lnTo>
                  <a:lnTo>
                    <a:pt x="297" y="121"/>
                  </a:lnTo>
                  <a:lnTo>
                    <a:pt x="295" y="131"/>
                  </a:lnTo>
                  <a:lnTo>
                    <a:pt x="292" y="139"/>
                  </a:lnTo>
                  <a:lnTo>
                    <a:pt x="288" y="147"/>
                  </a:lnTo>
                  <a:lnTo>
                    <a:pt x="284" y="155"/>
                  </a:lnTo>
                  <a:lnTo>
                    <a:pt x="279" y="163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66" y="176"/>
                  </a:lnTo>
                  <a:lnTo>
                    <a:pt x="258" y="182"/>
                  </a:lnTo>
                  <a:lnTo>
                    <a:pt x="249" y="188"/>
                  </a:lnTo>
                  <a:lnTo>
                    <a:pt x="240" y="192"/>
                  </a:lnTo>
                  <a:lnTo>
                    <a:pt x="230" y="196"/>
                  </a:lnTo>
                  <a:lnTo>
                    <a:pt x="219" y="200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0" y="214"/>
                  </a:lnTo>
                  <a:lnTo>
                    <a:pt x="218" y="218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34" y="233"/>
                  </a:lnTo>
                  <a:lnTo>
                    <a:pt x="244" y="245"/>
                  </a:lnTo>
                  <a:lnTo>
                    <a:pt x="255" y="259"/>
                  </a:lnTo>
                  <a:lnTo>
                    <a:pt x="264" y="273"/>
                  </a:lnTo>
                  <a:lnTo>
                    <a:pt x="330" y="375"/>
                  </a:lnTo>
                  <a:lnTo>
                    <a:pt x="267" y="375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8" y="267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23" y="208"/>
                  </a:lnTo>
                  <a:lnTo>
                    <a:pt x="107" y="208"/>
                  </a:lnTo>
                  <a:lnTo>
                    <a:pt x="49" y="208"/>
                  </a:lnTo>
                  <a:lnTo>
                    <a:pt x="49" y="375"/>
                  </a:lnTo>
                  <a:lnTo>
                    <a:pt x="0" y="375"/>
                  </a:lnTo>
                  <a:close/>
                  <a:moveTo>
                    <a:pt x="49" y="166"/>
                  </a:moveTo>
                  <a:lnTo>
                    <a:pt x="156" y="166"/>
                  </a:lnTo>
                  <a:lnTo>
                    <a:pt x="156" y="166"/>
                  </a:lnTo>
                  <a:lnTo>
                    <a:pt x="172" y="165"/>
                  </a:lnTo>
                  <a:lnTo>
                    <a:pt x="186" y="164"/>
                  </a:lnTo>
                  <a:lnTo>
                    <a:pt x="198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5" y="150"/>
                  </a:lnTo>
                  <a:lnTo>
                    <a:pt x="232" y="143"/>
                  </a:lnTo>
                  <a:lnTo>
                    <a:pt x="237" y="136"/>
                  </a:lnTo>
                  <a:lnTo>
                    <a:pt x="237" y="136"/>
                  </a:lnTo>
                  <a:lnTo>
                    <a:pt x="242" y="128"/>
                  </a:lnTo>
                  <a:lnTo>
                    <a:pt x="245" y="120"/>
                  </a:lnTo>
                  <a:lnTo>
                    <a:pt x="247" y="111"/>
                  </a:lnTo>
                  <a:lnTo>
                    <a:pt x="248" y="103"/>
                  </a:lnTo>
                  <a:lnTo>
                    <a:pt x="248" y="103"/>
                  </a:lnTo>
                  <a:lnTo>
                    <a:pt x="246" y="90"/>
                  </a:lnTo>
                  <a:lnTo>
                    <a:pt x="245" y="84"/>
                  </a:lnTo>
                  <a:lnTo>
                    <a:pt x="243" y="79"/>
                  </a:lnTo>
                  <a:lnTo>
                    <a:pt x="240" y="73"/>
                  </a:lnTo>
                  <a:lnTo>
                    <a:pt x="237" y="68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3" y="55"/>
                  </a:lnTo>
                  <a:lnTo>
                    <a:pt x="218" y="51"/>
                  </a:lnTo>
                  <a:lnTo>
                    <a:pt x="211" y="48"/>
                  </a:lnTo>
                  <a:lnTo>
                    <a:pt x="203" y="46"/>
                  </a:lnTo>
                  <a:lnTo>
                    <a:pt x="196" y="44"/>
                  </a:lnTo>
                  <a:lnTo>
                    <a:pt x="187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6" name="Freeform 153"/>
            <p:cNvSpPr>
              <a:spLocks/>
            </p:cNvSpPr>
            <p:nvPr userDrawn="1"/>
          </p:nvSpPr>
          <p:spPr bwMode="auto">
            <a:xfrm>
              <a:off x="2979738" y="2343151"/>
              <a:ext cx="55563" cy="74613"/>
            </a:xfrm>
            <a:custGeom>
              <a:avLst/>
              <a:gdLst>
                <a:gd name="T0" fmla="*/ 0 w 278"/>
                <a:gd name="T1" fmla="*/ 375 h 375"/>
                <a:gd name="T2" fmla="*/ 0 w 278"/>
                <a:gd name="T3" fmla="*/ 0 h 375"/>
                <a:gd name="T4" fmla="*/ 270 w 278"/>
                <a:gd name="T5" fmla="*/ 0 h 375"/>
                <a:gd name="T6" fmla="*/ 270 w 278"/>
                <a:gd name="T7" fmla="*/ 45 h 375"/>
                <a:gd name="T8" fmla="*/ 49 w 278"/>
                <a:gd name="T9" fmla="*/ 45 h 375"/>
                <a:gd name="T10" fmla="*/ 49 w 278"/>
                <a:gd name="T11" fmla="*/ 159 h 375"/>
                <a:gd name="T12" fmla="*/ 257 w 278"/>
                <a:gd name="T13" fmla="*/ 159 h 375"/>
                <a:gd name="T14" fmla="*/ 257 w 278"/>
                <a:gd name="T15" fmla="*/ 203 h 375"/>
                <a:gd name="T16" fmla="*/ 49 w 278"/>
                <a:gd name="T17" fmla="*/ 203 h 375"/>
                <a:gd name="T18" fmla="*/ 49 w 278"/>
                <a:gd name="T19" fmla="*/ 330 h 375"/>
                <a:gd name="T20" fmla="*/ 278 w 278"/>
                <a:gd name="T21" fmla="*/ 330 h 375"/>
                <a:gd name="T22" fmla="*/ 278 w 278"/>
                <a:gd name="T23" fmla="*/ 375 h 375"/>
                <a:gd name="T24" fmla="*/ 0 w 278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49" y="45"/>
                  </a:lnTo>
                  <a:lnTo>
                    <a:pt x="49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49" y="203"/>
                  </a:lnTo>
                  <a:lnTo>
                    <a:pt x="49" y="330"/>
                  </a:lnTo>
                  <a:lnTo>
                    <a:pt x="278" y="330"/>
                  </a:lnTo>
                  <a:lnTo>
                    <a:pt x="278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1" name="Freeform 154"/>
            <p:cNvSpPr>
              <a:spLocks/>
            </p:cNvSpPr>
            <p:nvPr userDrawn="1"/>
          </p:nvSpPr>
          <p:spPr bwMode="auto">
            <a:xfrm>
              <a:off x="3048001" y="2343151"/>
              <a:ext cx="58738" cy="74613"/>
            </a:xfrm>
            <a:custGeom>
              <a:avLst/>
              <a:gdLst>
                <a:gd name="T0" fmla="*/ 0 w 294"/>
                <a:gd name="T1" fmla="*/ 375 h 375"/>
                <a:gd name="T2" fmla="*/ 0 w 294"/>
                <a:gd name="T3" fmla="*/ 0 h 375"/>
                <a:gd name="T4" fmla="*/ 50 w 294"/>
                <a:gd name="T5" fmla="*/ 0 h 375"/>
                <a:gd name="T6" fmla="*/ 247 w 294"/>
                <a:gd name="T7" fmla="*/ 294 h 375"/>
                <a:gd name="T8" fmla="*/ 247 w 294"/>
                <a:gd name="T9" fmla="*/ 0 h 375"/>
                <a:gd name="T10" fmla="*/ 294 w 294"/>
                <a:gd name="T11" fmla="*/ 0 h 375"/>
                <a:gd name="T12" fmla="*/ 294 w 294"/>
                <a:gd name="T13" fmla="*/ 375 h 375"/>
                <a:gd name="T14" fmla="*/ 243 w 294"/>
                <a:gd name="T15" fmla="*/ 375 h 375"/>
                <a:gd name="T16" fmla="*/ 46 w 294"/>
                <a:gd name="T17" fmla="*/ 81 h 375"/>
                <a:gd name="T18" fmla="*/ 46 w 294"/>
                <a:gd name="T19" fmla="*/ 375 h 375"/>
                <a:gd name="T20" fmla="*/ 0 w 294"/>
                <a:gd name="T21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375">
                  <a:moveTo>
                    <a:pt x="0" y="37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247" y="294"/>
                  </a:lnTo>
                  <a:lnTo>
                    <a:pt x="247" y="0"/>
                  </a:lnTo>
                  <a:lnTo>
                    <a:pt x="294" y="0"/>
                  </a:lnTo>
                  <a:lnTo>
                    <a:pt x="294" y="375"/>
                  </a:lnTo>
                  <a:lnTo>
                    <a:pt x="243" y="375"/>
                  </a:lnTo>
                  <a:lnTo>
                    <a:pt x="46" y="81"/>
                  </a:lnTo>
                  <a:lnTo>
                    <a:pt x="46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2" name="Freeform 155"/>
            <p:cNvSpPr>
              <a:spLocks noEditPoints="1"/>
            </p:cNvSpPr>
            <p:nvPr userDrawn="1"/>
          </p:nvSpPr>
          <p:spPr bwMode="auto">
            <a:xfrm>
              <a:off x="3116263" y="2343151"/>
              <a:ext cx="68263" cy="74613"/>
            </a:xfrm>
            <a:custGeom>
              <a:avLst/>
              <a:gdLst>
                <a:gd name="T0" fmla="*/ 0 w 351"/>
                <a:gd name="T1" fmla="*/ 375 h 375"/>
                <a:gd name="T2" fmla="*/ 144 w 351"/>
                <a:gd name="T3" fmla="*/ 0 h 375"/>
                <a:gd name="T4" fmla="*/ 197 w 351"/>
                <a:gd name="T5" fmla="*/ 0 h 375"/>
                <a:gd name="T6" fmla="*/ 351 w 351"/>
                <a:gd name="T7" fmla="*/ 375 h 375"/>
                <a:gd name="T8" fmla="*/ 294 w 351"/>
                <a:gd name="T9" fmla="*/ 375 h 375"/>
                <a:gd name="T10" fmla="*/ 251 w 351"/>
                <a:gd name="T11" fmla="*/ 262 h 375"/>
                <a:gd name="T12" fmla="*/ 94 w 351"/>
                <a:gd name="T13" fmla="*/ 262 h 375"/>
                <a:gd name="T14" fmla="*/ 53 w 351"/>
                <a:gd name="T15" fmla="*/ 375 h 375"/>
                <a:gd name="T16" fmla="*/ 0 w 351"/>
                <a:gd name="T17" fmla="*/ 375 h 375"/>
                <a:gd name="T18" fmla="*/ 108 w 351"/>
                <a:gd name="T19" fmla="*/ 220 h 375"/>
                <a:gd name="T20" fmla="*/ 235 w 351"/>
                <a:gd name="T21" fmla="*/ 220 h 375"/>
                <a:gd name="T22" fmla="*/ 196 w 351"/>
                <a:gd name="T23" fmla="*/ 117 h 375"/>
                <a:gd name="T24" fmla="*/ 196 w 351"/>
                <a:gd name="T25" fmla="*/ 117 h 375"/>
                <a:gd name="T26" fmla="*/ 181 w 351"/>
                <a:gd name="T27" fmla="*/ 74 h 375"/>
                <a:gd name="T28" fmla="*/ 170 w 351"/>
                <a:gd name="T29" fmla="*/ 39 h 375"/>
                <a:gd name="T30" fmla="*/ 170 w 351"/>
                <a:gd name="T31" fmla="*/ 39 h 375"/>
                <a:gd name="T32" fmla="*/ 166 w 351"/>
                <a:gd name="T33" fmla="*/ 58 h 375"/>
                <a:gd name="T34" fmla="*/ 161 w 351"/>
                <a:gd name="T35" fmla="*/ 75 h 375"/>
                <a:gd name="T36" fmla="*/ 156 w 351"/>
                <a:gd name="T37" fmla="*/ 93 h 375"/>
                <a:gd name="T38" fmla="*/ 149 w 351"/>
                <a:gd name="T39" fmla="*/ 111 h 375"/>
                <a:gd name="T40" fmla="*/ 108 w 351"/>
                <a:gd name="T41" fmla="*/ 22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75">
                  <a:moveTo>
                    <a:pt x="0" y="375"/>
                  </a:moveTo>
                  <a:lnTo>
                    <a:pt x="144" y="0"/>
                  </a:lnTo>
                  <a:lnTo>
                    <a:pt x="197" y="0"/>
                  </a:lnTo>
                  <a:lnTo>
                    <a:pt x="351" y="375"/>
                  </a:lnTo>
                  <a:lnTo>
                    <a:pt x="294" y="375"/>
                  </a:lnTo>
                  <a:lnTo>
                    <a:pt x="251" y="262"/>
                  </a:lnTo>
                  <a:lnTo>
                    <a:pt x="94" y="262"/>
                  </a:lnTo>
                  <a:lnTo>
                    <a:pt x="53" y="375"/>
                  </a:lnTo>
                  <a:lnTo>
                    <a:pt x="0" y="375"/>
                  </a:lnTo>
                  <a:close/>
                  <a:moveTo>
                    <a:pt x="108" y="220"/>
                  </a:moveTo>
                  <a:lnTo>
                    <a:pt x="235" y="2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181" y="74"/>
                  </a:lnTo>
                  <a:lnTo>
                    <a:pt x="170" y="39"/>
                  </a:lnTo>
                  <a:lnTo>
                    <a:pt x="170" y="39"/>
                  </a:lnTo>
                  <a:lnTo>
                    <a:pt x="166" y="58"/>
                  </a:lnTo>
                  <a:lnTo>
                    <a:pt x="161" y="75"/>
                  </a:lnTo>
                  <a:lnTo>
                    <a:pt x="156" y="93"/>
                  </a:lnTo>
                  <a:lnTo>
                    <a:pt x="149" y="111"/>
                  </a:lnTo>
                  <a:lnTo>
                    <a:pt x="10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3" name="Freeform 156"/>
            <p:cNvSpPr>
              <a:spLocks/>
            </p:cNvSpPr>
            <p:nvPr userDrawn="1"/>
          </p:nvSpPr>
          <p:spPr bwMode="auto">
            <a:xfrm>
              <a:off x="3190876" y="2343151"/>
              <a:ext cx="57150" cy="76200"/>
            </a:xfrm>
            <a:custGeom>
              <a:avLst/>
              <a:gdLst>
                <a:gd name="T0" fmla="*/ 294 w 294"/>
                <a:gd name="T1" fmla="*/ 0 h 381"/>
                <a:gd name="T2" fmla="*/ 294 w 294"/>
                <a:gd name="T3" fmla="*/ 216 h 381"/>
                <a:gd name="T4" fmla="*/ 291 w 294"/>
                <a:gd name="T5" fmla="*/ 267 h 381"/>
                <a:gd name="T6" fmla="*/ 282 w 294"/>
                <a:gd name="T7" fmla="*/ 306 h 381"/>
                <a:gd name="T8" fmla="*/ 278 w 294"/>
                <a:gd name="T9" fmla="*/ 314 h 381"/>
                <a:gd name="T10" fmla="*/ 269 w 294"/>
                <a:gd name="T11" fmla="*/ 329 h 381"/>
                <a:gd name="T12" fmla="*/ 257 w 294"/>
                <a:gd name="T13" fmla="*/ 342 h 381"/>
                <a:gd name="T14" fmla="*/ 244 w 294"/>
                <a:gd name="T15" fmla="*/ 354 h 381"/>
                <a:gd name="T16" fmla="*/ 235 w 294"/>
                <a:gd name="T17" fmla="*/ 360 h 381"/>
                <a:gd name="T18" fmla="*/ 218 w 294"/>
                <a:gd name="T19" fmla="*/ 370 h 381"/>
                <a:gd name="T20" fmla="*/ 197 w 294"/>
                <a:gd name="T21" fmla="*/ 376 h 381"/>
                <a:gd name="T22" fmla="*/ 174 w 294"/>
                <a:gd name="T23" fmla="*/ 380 h 381"/>
                <a:gd name="T24" fmla="*/ 148 w 294"/>
                <a:gd name="T25" fmla="*/ 381 h 381"/>
                <a:gd name="T26" fmla="*/ 123 w 294"/>
                <a:gd name="T27" fmla="*/ 380 h 381"/>
                <a:gd name="T28" fmla="*/ 89 w 294"/>
                <a:gd name="T29" fmla="*/ 374 h 381"/>
                <a:gd name="T30" fmla="*/ 71 w 294"/>
                <a:gd name="T31" fmla="*/ 368 h 381"/>
                <a:gd name="T32" fmla="*/ 62 w 294"/>
                <a:gd name="T33" fmla="*/ 363 h 381"/>
                <a:gd name="T34" fmla="*/ 47 w 294"/>
                <a:gd name="T35" fmla="*/ 353 h 381"/>
                <a:gd name="T36" fmla="*/ 34 w 294"/>
                <a:gd name="T37" fmla="*/ 340 h 381"/>
                <a:gd name="T38" fmla="*/ 23 w 294"/>
                <a:gd name="T39" fmla="*/ 326 h 381"/>
                <a:gd name="T40" fmla="*/ 14 w 294"/>
                <a:gd name="T41" fmla="*/ 311 h 381"/>
                <a:gd name="T42" fmla="*/ 11 w 294"/>
                <a:gd name="T43" fmla="*/ 301 h 381"/>
                <a:gd name="T44" fmla="*/ 3 w 294"/>
                <a:gd name="T45" fmla="*/ 269 h 381"/>
                <a:gd name="T46" fmla="*/ 0 w 294"/>
                <a:gd name="T47" fmla="*/ 216 h 381"/>
                <a:gd name="T48" fmla="*/ 49 w 294"/>
                <a:gd name="T49" fmla="*/ 0 h 381"/>
                <a:gd name="T50" fmla="*/ 49 w 294"/>
                <a:gd name="T51" fmla="*/ 216 h 381"/>
                <a:gd name="T52" fmla="*/ 52 w 294"/>
                <a:gd name="T53" fmla="*/ 259 h 381"/>
                <a:gd name="T54" fmla="*/ 59 w 294"/>
                <a:gd name="T55" fmla="*/ 288 h 381"/>
                <a:gd name="T56" fmla="*/ 64 w 294"/>
                <a:gd name="T57" fmla="*/ 299 h 381"/>
                <a:gd name="T58" fmla="*/ 80 w 294"/>
                <a:gd name="T59" fmla="*/ 317 h 381"/>
                <a:gd name="T60" fmla="*/ 89 w 294"/>
                <a:gd name="T61" fmla="*/ 324 h 381"/>
                <a:gd name="T62" fmla="*/ 114 w 294"/>
                <a:gd name="T63" fmla="*/ 334 h 381"/>
                <a:gd name="T64" fmla="*/ 144 w 294"/>
                <a:gd name="T65" fmla="*/ 336 h 381"/>
                <a:gd name="T66" fmla="*/ 157 w 294"/>
                <a:gd name="T67" fmla="*/ 336 h 381"/>
                <a:gd name="T68" fmla="*/ 181 w 294"/>
                <a:gd name="T69" fmla="*/ 333 h 381"/>
                <a:gd name="T70" fmla="*/ 199 w 294"/>
                <a:gd name="T71" fmla="*/ 327 h 381"/>
                <a:gd name="T72" fmla="*/ 216 w 294"/>
                <a:gd name="T73" fmla="*/ 317 h 381"/>
                <a:gd name="T74" fmla="*/ 221 w 294"/>
                <a:gd name="T75" fmla="*/ 312 h 381"/>
                <a:gd name="T76" fmla="*/ 232 w 294"/>
                <a:gd name="T77" fmla="*/ 297 h 381"/>
                <a:gd name="T78" fmla="*/ 238 w 294"/>
                <a:gd name="T79" fmla="*/ 275 h 381"/>
                <a:gd name="T80" fmla="*/ 243 w 294"/>
                <a:gd name="T81" fmla="*/ 249 h 381"/>
                <a:gd name="T82" fmla="*/ 245 w 294"/>
                <a:gd name="T83" fmla="*/ 21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4" h="381">
                  <a:moveTo>
                    <a:pt x="245" y="0"/>
                  </a:moveTo>
                  <a:lnTo>
                    <a:pt x="294" y="0"/>
                  </a:lnTo>
                  <a:lnTo>
                    <a:pt x="294" y="216"/>
                  </a:lnTo>
                  <a:lnTo>
                    <a:pt x="294" y="216"/>
                  </a:lnTo>
                  <a:lnTo>
                    <a:pt x="293" y="243"/>
                  </a:lnTo>
                  <a:lnTo>
                    <a:pt x="291" y="267"/>
                  </a:lnTo>
                  <a:lnTo>
                    <a:pt x="287" y="288"/>
                  </a:lnTo>
                  <a:lnTo>
                    <a:pt x="282" y="306"/>
                  </a:lnTo>
                  <a:lnTo>
                    <a:pt x="282" y="306"/>
                  </a:lnTo>
                  <a:lnTo>
                    <a:pt x="278" y="314"/>
                  </a:lnTo>
                  <a:lnTo>
                    <a:pt x="273" y="322"/>
                  </a:lnTo>
                  <a:lnTo>
                    <a:pt x="269" y="329"/>
                  </a:lnTo>
                  <a:lnTo>
                    <a:pt x="264" y="336"/>
                  </a:lnTo>
                  <a:lnTo>
                    <a:pt x="257" y="342"/>
                  </a:lnTo>
                  <a:lnTo>
                    <a:pt x="250" y="349"/>
                  </a:lnTo>
                  <a:lnTo>
                    <a:pt x="244" y="354"/>
                  </a:lnTo>
                  <a:lnTo>
                    <a:pt x="235" y="360"/>
                  </a:lnTo>
                  <a:lnTo>
                    <a:pt x="235" y="360"/>
                  </a:lnTo>
                  <a:lnTo>
                    <a:pt x="227" y="365"/>
                  </a:lnTo>
                  <a:lnTo>
                    <a:pt x="218" y="370"/>
                  </a:lnTo>
                  <a:lnTo>
                    <a:pt x="208" y="373"/>
                  </a:lnTo>
                  <a:lnTo>
                    <a:pt x="197" y="376"/>
                  </a:lnTo>
                  <a:lnTo>
                    <a:pt x="186" y="378"/>
                  </a:lnTo>
                  <a:lnTo>
                    <a:pt x="174" y="380"/>
                  </a:lnTo>
                  <a:lnTo>
                    <a:pt x="161" y="381"/>
                  </a:lnTo>
                  <a:lnTo>
                    <a:pt x="148" y="381"/>
                  </a:lnTo>
                  <a:lnTo>
                    <a:pt x="148" y="381"/>
                  </a:lnTo>
                  <a:lnTo>
                    <a:pt x="123" y="380"/>
                  </a:lnTo>
                  <a:lnTo>
                    <a:pt x="100" y="376"/>
                  </a:lnTo>
                  <a:lnTo>
                    <a:pt x="89" y="374"/>
                  </a:lnTo>
                  <a:lnTo>
                    <a:pt x="80" y="371"/>
                  </a:lnTo>
                  <a:lnTo>
                    <a:pt x="71" y="368"/>
                  </a:lnTo>
                  <a:lnTo>
                    <a:pt x="62" y="363"/>
                  </a:lnTo>
                  <a:lnTo>
                    <a:pt x="62" y="363"/>
                  </a:lnTo>
                  <a:lnTo>
                    <a:pt x="54" y="358"/>
                  </a:lnTo>
                  <a:lnTo>
                    <a:pt x="47" y="353"/>
                  </a:lnTo>
                  <a:lnTo>
                    <a:pt x="39" y="347"/>
                  </a:lnTo>
                  <a:lnTo>
                    <a:pt x="34" y="340"/>
                  </a:lnTo>
                  <a:lnTo>
                    <a:pt x="27" y="334"/>
                  </a:lnTo>
                  <a:lnTo>
                    <a:pt x="23" y="326"/>
                  </a:lnTo>
                  <a:lnTo>
                    <a:pt x="19" y="318"/>
                  </a:lnTo>
                  <a:lnTo>
                    <a:pt x="14" y="311"/>
                  </a:lnTo>
                  <a:lnTo>
                    <a:pt x="14" y="311"/>
                  </a:lnTo>
                  <a:lnTo>
                    <a:pt x="11" y="301"/>
                  </a:lnTo>
                  <a:lnTo>
                    <a:pt x="8" y="291"/>
                  </a:lnTo>
                  <a:lnTo>
                    <a:pt x="3" y="269"/>
                  </a:lnTo>
                  <a:lnTo>
                    <a:pt x="1" y="244"/>
                  </a:lnTo>
                  <a:lnTo>
                    <a:pt x="0" y="216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39"/>
                  </a:lnTo>
                  <a:lnTo>
                    <a:pt x="52" y="259"/>
                  </a:lnTo>
                  <a:lnTo>
                    <a:pt x="54" y="275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64" y="299"/>
                  </a:lnTo>
                  <a:lnTo>
                    <a:pt x="71" y="309"/>
                  </a:lnTo>
                  <a:lnTo>
                    <a:pt x="80" y="317"/>
                  </a:lnTo>
                  <a:lnTo>
                    <a:pt x="89" y="324"/>
                  </a:lnTo>
                  <a:lnTo>
                    <a:pt x="89" y="324"/>
                  </a:lnTo>
                  <a:lnTo>
                    <a:pt x="101" y="329"/>
                  </a:lnTo>
                  <a:lnTo>
                    <a:pt x="114" y="334"/>
                  </a:lnTo>
                  <a:lnTo>
                    <a:pt x="129" y="33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57" y="336"/>
                  </a:lnTo>
                  <a:lnTo>
                    <a:pt x="169" y="335"/>
                  </a:lnTo>
                  <a:lnTo>
                    <a:pt x="181" y="333"/>
                  </a:lnTo>
                  <a:lnTo>
                    <a:pt x="191" y="330"/>
                  </a:lnTo>
                  <a:lnTo>
                    <a:pt x="199" y="327"/>
                  </a:lnTo>
                  <a:lnTo>
                    <a:pt x="208" y="323"/>
                  </a:lnTo>
                  <a:lnTo>
                    <a:pt x="216" y="317"/>
                  </a:lnTo>
                  <a:lnTo>
                    <a:pt x="221" y="312"/>
                  </a:lnTo>
                  <a:lnTo>
                    <a:pt x="221" y="312"/>
                  </a:lnTo>
                  <a:lnTo>
                    <a:pt x="227" y="304"/>
                  </a:lnTo>
                  <a:lnTo>
                    <a:pt x="232" y="297"/>
                  </a:lnTo>
                  <a:lnTo>
                    <a:pt x="235" y="287"/>
                  </a:lnTo>
                  <a:lnTo>
                    <a:pt x="238" y="275"/>
                  </a:lnTo>
                  <a:lnTo>
                    <a:pt x="242" y="263"/>
                  </a:lnTo>
                  <a:lnTo>
                    <a:pt x="243" y="249"/>
                  </a:lnTo>
                  <a:lnTo>
                    <a:pt x="244" y="233"/>
                  </a:lnTo>
                  <a:lnTo>
                    <a:pt x="245" y="216"/>
                  </a:ln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4" name="Freeform 157"/>
            <p:cNvSpPr>
              <a:spLocks/>
            </p:cNvSpPr>
            <p:nvPr userDrawn="1"/>
          </p:nvSpPr>
          <p:spPr bwMode="auto">
            <a:xfrm>
              <a:off x="3265488" y="2343151"/>
              <a:ext cx="46038" cy="74613"/>
            </a:xfrm>
            <a:custGeom>
              <a:avLst/>
              <a:gdLst>
                <a:gd name="T0" fmla="*/ 0 w 234"/>
                <a:gd name="T1" fmla="*/ 375 h 375"/>
                <a:gd name="T2" fmla="*/ 0 w 234"/>
                <a:gd name="T3" fmla="*/ 0 h 375"/>
                <a:gd name="T4" fmla="*/ 50 w 234"/>
                <a:gd name="T5" fmla="*/ 0 h 375"/>
                <a:gd name="T6" fmla="*/ 50 w 234"/>
                <a:gd name="T7" fmla="*/ 330 h 375"/>
                <a:gd name="T8" fmla="*/ 234 w 234"/>
                <a:gd name="T9" fmla="*/ 330 h 375"/>
                <a:gd name="T10" fmla="*/ 234 w 234"/>
                <a:gd name="T11" fmla="*/ 375 h 375"/>
                <a:gd name="T12" fmla="*/ 0 w 234"/>
                <a:gd name="T13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375">
                  <a:moveTo>
                    <a:pt x="0" y="37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330"/>
                  </a:lnTo>
                  <a:lnTo>
                    <a:pt x="234" y="330"/>
                  </a:lnTo>
                  <a:lnTo>
                    <a:pt x="234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5" name="Freeform 158"/>
            <p:cNvSpPr>
              <a:spLocks/>
            </p:cNvSpPr>
            <p:nvPr userDrawn="1"/>
          </p:nvSpPr>
          <p:spPr bwMode="auto">
            <a:xfrm>
              <a:off x="3306763" y="2343151"/>
              <a:ext cx="58738" cy="74613"/>
            </a:xfrm>
            <a:custGeom>
              <a:avLst/>
              <a:gdLst>
                <a:gd name="T0" fmla="*/ 123 w 296"/>
                <a:gd name="T1" fmla="*/ 375 h 375"/>
                <a:gd name="T2" fmla="*/ 123 w 296"/>
                <a:gd name="T3" fmla="*/ 45 h 375"/>
                <a:gd name="T4" fmla="*/ 0 w 296"/>
                <a:gd name="T5" fmla="*/ 45 h 375"/>
                <a:gd name="T6" fmla="*/ 0 w 296"/>
                <a:gd name="T7" fmla="*/ 0 h 375"/>
                <a:gd name="T8" fmla="*/ 296 w 296"/>
                <a:gd name="T9" fmla="*/ 0 h 375"/>
                <a:gd name="T10" fmla="*/ 296 w 296"/>
                <a:gd name="T11" fmla="*/ 45 h 375"/>
                <a:gd name="T12" fmla="*/ 173 w 296"/>
                <a:gd name="T13" fmla="*/ 45 h 375"/>
                <a:gd name="T14" fmla="*/ 173 w 296"/>
                <a:gd name="T15" fmla="*/ 375 h 375"/>
                <a:gd name="T16" fmla="*/ 123 w 296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75">
                  <a:moveTo>
                    <a:pt x="123" y="375"/>
                  </a:moveTo>
                  <a:lnTo>
                    <a:pt x="12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6" y="0"/>
                  </a:lnTo>
                  <a:lnTo>
                    <a:pt x="296" y="45"/>
                  </a:lnTo>
                  <a:lnTo>
                    <a:pt x="173" y="45"/>
                  </a:lnTo>
                  <a:lnTo>
                    <a:pt x="173" y="375"/>
                  </a:lnTo>
                  <a:lnTo>
                    <a:pt x="123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6" name="Freeform 159"/>
            <p:cNvSpPr>
              <a:spLocks/>
            </p:cNvSpPr>
            <p:nvPr userDrawn="1"/>
          </p:nvSpPr>
          <p:spPr bwMode="auto">
            <a:xfrm>
              <a:off x="3402013" y="2341563"/>
              <a:ext cx="58738" cy="77788"/>
            </a:xfrm>
            <a:custGeom>
              <a:avLst/>
              <a:gdLst>
                <a:gd name="T0" fmla="*/ 47 w 297"/>
                <a:gd name="T1" fmla="*/ 256 h 387"/>
                <a:gd name="T2" fmla="*/ 57 w 297"/>
                <a:gd name="T3" fmla="*/ 293 h 387"/>
                <a:gd name="T4" fmla="*/ 69 w 297"/>
                <a:gd name="T5" fmla="*/ 311 h 387"/>
                <a:gd name="T6" fmla="*/ 99 w 297"/>
                <a:gd name="T7" fmla="*/ 331 h 387"/>
                <a:gd name="T8" fmla="*/ 126 w 297"/>
                <a:gd name="T9" fmla="*/ 340 h 387"/>
                <a:gd name="T10" fmla="*/ 157 w 297"/>
                <a:gd name="T11" fmla="*/ 343 h 387"/>
                <a:gd name="T12" fmla="*/ 196 w 297"/>
                <a:gd name="T13" fmla="*/ 338 h 387"/>
                <a:gd name="T14" fmla="*/ 217 w 297"/>
                <a:gd name="T15" fmla="*/ 330 h 387"/>
                <a:gd name="T16" fmla="*/ 240 w 297"/>
                <a:gd name="T17" fmla="*/ 311 h 387"/>
                <a:gd name="T18" fmla="*/ 247 w 297"/>
                <a:gd name="T19" fmla="*/ 296 h 387"/>
                <a:gd name="T20" fmla="*/ 249 w 297"/>
                <a:gd name="T21" fmla="*/ 279 h 387"/>
                <a:gd name="T22" fmla="*/ 244 w 297"/>
                <a:gd name="T23" fmla="*/ 255 h 387"/>
                <a:gd name="T24" fmla="*/ 234 w 297"/>
                <a:gd name="T25" fmla="*/ 242 h 387"/>
                <a:gd name="T26" fmla="*/ 206 w 297"/>
                <a:gd name="T27" fmla="*/ 226 h 387"/>
                <a:gd name="T28" fmla="*/ 139 w 297"/>
                <a:gd name="T29" fmla="*/ 208 h 387"/>
                <a:gd name="T30" fmla="*/ 96 w 297"/>
                <a:gd name="T31" fmla="*/ 196 h 387"/>
                <a:gd name="T32" fmla="*/ 67 w 297"/>
                <a:gd name="T33" fmla="*/ 185 h 387"/>
                <a:gd name="T34" fmla="*/ 35 w 297"/>
                <a:gd name="T35" fmla="*/ 160 h 387"/>
                <a:gd name="T36" fmla="*/ 22 w 297"/>
                <a:gd name="T37" fmla="*/ 139 h 387"/>
                <a:gd name="T38" fmla="*/ 14 w 297"/>
                <a:gd name="T39" fmla="*/ 103 h 387"/>
                <a:gd name="T40" fmla="*/ 18 w 297"/>
                <a:gd name="T41" fmla="*/ 76 h 387"/>
                <a:gd name="T42" fmla="*/ 30 w 297"/>
                <a:gd name="T43" fmla="*/ 50 h 387"/>
                <a:gd name="T44" fmla="*/ 62 w 297"/>
                <a:gd name="T45" fmla="*/ 19 h 387"/>
                <a:gd name="T46" fmla="*/ 93 w 297"/>
                <a:gd name="T47" fmla="*/ 7 h 387"/>
                <a:gd name="T48" fmla="*/ 146 w 297"/>
                <a:gd name="T49" fmla="*/ 0 h 387"/>
                <a:gd name="T50" fmla="*/ 185 w 297"/>
                <a:gd name="T51" fmla="*/ 3 h 387"/>
                <a:gd name="T52" fmla="*/ 219 w 297"/>
                <a:gd name="T53" fmla="*/ 13 h 387"/>
                <a:gd name="T54" fmla="*/ 258 w 297"/>
                <a:gd name="T55" fmla="*/ 40 h 387"/>
                <a:gd name="T56" fmla="*/ 275 w 297"/>
                <a:gd name="T57" fmla="*/ 66 h 387"/>
                <a:gd name="T58" fmla="*/ 286 w 297"/>
                <a:gd name="T59" fmla="*/ 112 h 387"/>
                <a:gd name="T60" fmla="*/ 237 w 297"/>
                <a:gd name="T61" fmla="*/ 106 h 387"/>
                <a:gd name="T62" fmla="*/ 231 w 297"/>
                <a:gd name="T63" fmla="*/ 84 h 387"/>
                <a:gd name="T64" fmla="*/ 218 w 297"/>
                <a:gd name="T65" fmla="*/ 66 h 387"/>
                <a:gd name="T66" fmla="*/ 207 w 297"/>
                <a:gd name="T67" fmla="*/ 57 h 387"/>
                <a:gd name="T68" fmla="*/ 186 w 297"/>
                <a:gd name="T69" fmla="*/ 48 h 387"/>
                <a:gd name="T70" fmla="*/ 148 w 297"/>
                <a:gd name="T71" fmla="*/ 43 h 387"/>
                <a:gd name="T72" fmla="*/ 109 w 297"/>
                <a:gd name="T73" fmla="*/ 48 h 387"/>
                <a:gd name="T74" fmla="*/ 88 w 297"/>
                <a:gd name="T75" fmla="*/ 56 h 387"/>
                <a:gd name="T76" fmla="*/ 73 w 297"/>
                <a:gd name="T77" fmla="*/ 68 h 387"/>
                <a:gd name="T78" fmla="*/ 63 w 297"/>
                <a:gd name="T79" fmla="*/ 88 h 387"/>
                <a:gd name="T80" fmla="*/ 62 w 297"/>
                <a:gd name="T81" fmla="*/ 100 h 387"/>
                <a:gd name="T82" fmla="*/ 70 w 297"/>
                <a:gd name="T83" fmla="*/ 126 h 387"/>
                <a:gd name="T84" fmla="*/ 81 w 297"/>
                <a:gd name="T85" fmla="*/ 136 h 387"/>
                <a:gd name="T86" fmla="*/ 124 w 297"/>
                <a:gd name="T87" fmla="*/ 152 h 387"/>
                <a:gd name="T88" fmla="*/ 179 w 297"/>
                <a:gd name="T89" fmla="*/ 166 h 387"/>
                <a:gd name="T90" fmla="*/ 234 w 297"/>
                <a:gd name="T91" fmla="*/ 184 h 387"/>
                <a:gd name="T92" fmla="*/ 262 w 297"/>
                <a:gd name="T93" fmla="*/ 200 h 387"/>
                <a:gd name="T94" fmla="*/ 282 w 297"/>
                <a:gd name="T95" fmla="*/ 222 h 387"/>
                <a:gd name="T96" fmla="*/ 296 w 297"/>
                <a:gd name="T97" fmla="*/ 260 h 387"/>
                <a:gd name="T98" fmla="*/ 296 w 297"/>
                <a:gd name="T99" fmla="*/ 290 h 387"/>
                <a:gd name="T100" fmla="*/ 281 w 297"/>
                <a:gd name="T101" fmla="*/ 331 h 387"/>
                <a:gd name="T102" fmla="*/ 259 w 297"/>
                <a:gd name="T103" fmla="*/ 355 h 387"/>
                <a:gd name="T104" fmla="*/ 232 w 297"/>
                <a:gd name="T105" fmla="*/ 372 h 387"/>
                <a:gd name="T106" fmla="*/ 179 w 297"/>
                <a:gd name="T107" fmla="*/ 387 h 387"/>
                <a:gd name="T108" fmla="*/ 135 w 297"/>
                <a:gd name="T109" fmla="*/ 387 h 387"/>
                <a:gd name="T110" fmla="*/ 74 w 297"/>
                <a:gd name="T111" fmla="*/ 372 h 387"/>
                <a:gd name="T112" fmla="*/ 44 w 297"/>
                <a:gd name="T113" fmla="*/ 354 h 387"/>
                <a:gd name="T114" fmla="*/ 21 w 297"/>
                <a:gd name="T115" fmla="*/ 328 h 387"/>
                <a:gd name="T116" fmla="*/ 5 w 297"/>
                <a:gd name="T117" fmla="*/ 296 h 387"/>
                <a:gd name="T118" fmla="*/ 0 w 297"/>
                <a:gd name="T119" fmla="*/ 26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7" h="387">
                  <a:moveTo>
                    <a:pt x="0" y="260"/>
                  </a:moveTo>
                  <a:lnTo>
                    <a:pt x="47" y="256"/>
                  </a:lnTo>
                  <a:lnTo>
                    <a:pt x="47" y="256"/>
                  </a:lnTo>
                  <a:lnTo>
                    <a:pt x="49" y="270"/>
                  </a:lnTo>
                  <a:lnTo>
                    <a:pt x="52" y="282"/>
                  </a:lnTo>
                  <a:lnTo>
                    <a:pt x="57" y="293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9" y="311"/>
                  </a:lnTo>
                  <a:lnTo>
                    <a:pt x="77" y="319"/>
                  </a:lnTo>
                  <a:lnTo>
                    <a:pt x="87" y="326"/>
                  </a:lnTo>
                  <a:lnTo>
                    <a:pt x="99" y="331"/>
                  </a:lnTo>
                  <a:lnTo>
                    <a:pt x="99" y="331"/>
                  </a:lnTo>
                  <a:lnTo>
                    <a:pt x="113" y="336"/>
                  </a:lnTo>
                  <a:lnTo>
                    <a:pt x="126" y="340"/>
                  </a:lnTo>
                  <a:lnTo>
                    <a:pt x="142" y="342"/>
                  </a:lnTo>
                  <a:lnTo>
                    <a:pt x="157" y="343"/>
                  </a:lnTo>
                  <a:lnTo>
                    <a:pt x="157" y="343"/>
                  </a:lnTo>
                  <a:lnTo>
                    <a:pt x="171" y="342"/>
                  </a:lnTo>
                  <a:lnTo>
                    <a:pt x="184" y="341"/>
                  </a:lnTo>
                  <a:lnTo>
                    <a:pt x="196" y="338"/>
                  </a:lnTo>
                  <a:lnTo>
                    <a:pt x="207" y="334"/>
                  </a:lnTo>
                  <a:lnTo>
                    <a:pt x="207" y="334"/>
                  </a:lnTo>
                  <a:lnTo>
                    <a:pt x="217" y="330"/>
                  </a:lnTo>
                  <a:lnTo>
                    <a:pt x="225" y="324"/>
                  </a:lnTo>
                  <a:lnTo>
                    <a:pt x="233" y="318"/>
                  </a:lnTo>
                  <a:lnTo>
                    <a:pt x="240" y="311"/>
                  </a:lnTo>
                  <a:lnTo>
                    <a:pt x="240" y="311"/>
                  </a:lnTo>
                  <a:lnTo>
                    <a:pt x="244" y="304"/>
                  </a:lnTo>
                  <a:lnTo>
                    <a:pt x="247" y="296"/>
                  </a:lnTo>
                  <a:lnTo>
                    <a:pt x="249" y="287"/>
                  </a:lnTo>
                  <a:lnTo>
                    <a:pt x="249" y="279"/>
                  </a:lnTo>
                  <a:lnTo>
                    <a:pt x="249" y="279"/>
                  </a:lnTo>
                  <a:lnTo>
                    <a:pt x="249" y="270"/>
                  </a:lnTo>
                  <a:lnTo>
                    <a:pt x="247" y="262"/>
                  </a:lnTo>
                  <a:lnTo>
                    <a:pt x="244" y="255"/>
                  </a:lnTo>
                  <a:lnTo>
                    <a:pt x="240" y="248"/>
                  </a:lnTo>
                  <a:lnTo>
                    <a:pt x="240" y="248"/>
                  </a:lnTo>
                  <a:lnTo>
                    <a:pt x="234" y="242"/>
                  </a:lnTo>
                  <a:lnTo>
                    <a:pt x="226" y="236"/>
                  </a:lnTo>
                  <a:lnTo>
                    <a:pt x="217" y="231"/>
                  </a:lnTo>
                  <a:lnTo>
                    <a:pt x="206" y="226"/>
                  </a:lnTo>
                  <a:lnTo>
                    <a:pt x="206" y="226"/>
                  </a:lnTo>
                  <a:lnTo>
                    <a:pt x="182" y="219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15" y="201"/>
                  </a:lnTo>
                  <a:lnTo>
                    <a:pt x="96" y="196"/>
                  </a:lnTo>
                  <a:lnTo>
                    <a:pt x="79" y="190"/>
                  </a:lnTo>
                  <a:lnTo>
                    <a:pt x="67" y="185"/>
                  </a:lnTo>
                  <a:lnTo>
                    <a:pt x="67" y="185"/>
                  </a:lnTo>
                  <a:lnTo>
                    <a:pt x="54" y="177"/>
                  </a:lnTo>
                  <a:lnTo>
                    <a:pt x="44" y="169"/>
                  </a:lnTo>
                  <a:lnTo>
                    <a:pt x="35" y="16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2" y="139"/>
                  </a:lnTo>
                  <a:lnTo>
                    <a:pt x="17" y="127"/>
                  </a:lnTo>
                  <a:lnTo>
                    <a:pt x="15" y="115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5" y="89"/>
                  </a:lnTo>
                  <a:lnTo>
                    <a:pt x="18" y="76"/>
                  </a:lnTo>
                  <a:lnTo>
                    <a:pt x="23" y="63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9" y="39"/>
                  </a:lnTo>
                  <a:lnTo>
                    <a:pt x="50" y="28"/>
                  </a:lnTo>
                  <a:lnTo>
                    <a:pt x="62" y="19"/>
                  </a:lnTo>
                  <a:lnTo>
                    <a:pt x="77" y="13"/>
                  </a:lnTo>
                  <a:lnTo>
                    <a:pt x="77" y="13"/>
                  </a:lnTo>
                  <a:lnTo>
                    <a:pt x="93" y="7"/>
                  </a:lnTo>
                  <a:lnTo>
                    <a:pt x="110" y="3"/>
                  </a:lnTo>
                  <a:lnTo>
                    <a:pt x="127" y="1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65" y="1"/>
                  </a:lnTo>
                  <a:lnTo>
                    <a:pt x="185" y="3"/>
                  </a:lnTo>
                  <a:lnTo>
                    <a:pt x="203" y="7"/>
                  </a:lnTo>
                  <a:lnTo>
                    <a:pt x="219" y="13"/>
                  </a:lnTo>
                  <a:lnTo>
                    <a:pt x="219" y="13"/>
                  </a:lnTo>
                  <a:lnTo>
                    <a:pt x="234" y="20"/>
                  </a:lnTo>
                  <a:lnTo>
                    <a:pt x="247" y="30"/>
                  </a:lnTo>
                  <a:lnTo>
                    <a:pt x="258" y="40"/>
                  </a:lnTo>
                  <a:lnTo>
                    <a:pt x="268" y="53"/>
                  </a:lnTo>
                  <a:lnTo>
                    <a:pt x="268" y="53"/>
                  </a:lnTo>
                  <a:lnTo>
                    <a:pt x="275" y="66"/>
                  </a:lnTo>
                  <a:lnTo>
                    <a:pt x="281" y="80"/>
                  </a:lnTo>
                  <a:lnTo>
                    <a:pt x="285" y="96"/>
                  </a:lnTo>
                  <a:lnTo>
                    <a:pt x="286" y="112"/>
                  </a:lnTo>
                  <a:lnTo>
                    <a:pt x="238" y="115"/>
                  </a:lnTo>
                  <a:lnTo>
                    <a:pt x="238" y="115"/>
                  </a:lnTo>
                  <a:lnTo>
                    <a:pt x="237" y="106"/>
                  </a:lnTo>
                  <a:lnTo>
                    <a:pt x="236" y="99"/>
                  </a:lnTo>
                  <a:lnTo>
                    <a:pt x="233" y="91"/>
                  </a:lnTo>
                  <a:lnTo>
                    <a:pt x="231" y="84"/>
                  </a:lnTo>
                  <a:lnTo>
                    <a:pt x="226" y="78"/>
                  </a:lnTo>
                  <a:lnTo>
                    <a:pt x="223" y="72"/>
                  </a:lnTo>
                  <a:lnTo>
                    <a:pt x="218" y="66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07" y="57"/>
                  </a:lnTo>
                  <a:lnTo>
                    <a:pt x="200" y="54"/>
                  </a:lnTo>
                  <a:lnTo>
                    <a:pt x="194" y="51"/>
                  </a:lnTo>
                  <a:lnTo>
                    <a:pt x="186" y="48"/>
                  </a:lnTo>
                  <a:lnTo>
                    <a:pt x="177" y="47"/>
                  </a:lnTo>
                  <a:lnTo>
                    <a:pt x="168" y="44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27" y="44"/>
                  </a:lnTo>
                  <a:lnTo>
                    <a:pt x="109" y="48"/>
                  </a:lnTo>
                  <a:lnTo>
                    <a:pt x="101" y="50"/>
                  </a:lnTo>
                  <a:lnTo>
                    <a:pt x="94" y="53"/>
                  </a:lnTo>
                  <a:lnTo>
                    <a:pt x="88" y="56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73" y="68"/>
                  </a:lnTo>
                  <a:lnTo>
                    <a:pt x="66" y="78"/>
                  </a:lnTo>
                  <a:lnTo>
                    <a:pt x="64" y="84"/>
                  </a:lnTo>
                  <a:lnTo>
                    <a:pt x="63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3" y="110"/>
                  </a:lnTo>
                  <a:lnTo>
                    <a:pt x="65" y="118"/>
                  </a:lnTo>
                  <a:lnTo>
                    <a:pt x="70" y="126"/>
                  </a:lnTo>
                  <a:lnTo>
                    <a:pt x="76" y="133"/>
                  </a:lnTo>
                  <a:lnTo>
                    <a:pt x="76" y="133"/>
                  </a:lnTo>
                  <a:lnTo>
                    <a:pt x="81" y="136"/>
                  </a:lnTo>
                  <a:lnTo>
                    <a:pt x="86" y="139"/>
                  </a:lnTo>
                  <a:lnTo>
                    <a:pt x="102" y="146"/>
                  </a:lnTo>
                  <a:lnTo>
                    <a:pt x="124" y="152"/>
                  </a:lnTo>
                  <a:lnTo>
                    <a:pt x="151" y="160"/>
                  </a:lnTo>
                  <a:lnTo>
                    <a:pt x="151" y="160"/>
                  </a:lnTo>
                  <a:lnTo>
                    <a:pt x="179" y="166"/>
                  </a:lnTo>
                  <a:lnTo>
                    <a:pt x="201" y="172"/>
                  </a:lnTo>
                  <a:lnTo>
                    <a:pt x="220" y="178"/>
                  </a:lnTo>
                  <a:lnTo>
                    <a:pt x="234" y="184"/>
                  </a:lnTo>
                  <a:lnTo>
                    <a:pt x="234" y="184"/>
                  </a:lnTo>
                  <a:lnTo>
                    <a:pt x="249" y="192"/>
                  </a:lnTo>
                  <a:lnTo>
                    <a:pt x="262" y="200"/>
                  </a:lnTo>
                  <a:lnTo>
                    <a:pt x="273" y="211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89" y="234"/>
                  </a:lnTo>
                  <a:lnTo>
                    <a:pt x="294" y="246"/>
                  </a:lnTo>
                  <a:lnTo>
                    <a:pt x="296" y="260"/>
                  </a:lnTo>
                  <a:lnTo>
                    <a:pt x="297" y="275"/>
                  </a:lnTo>
                  <a:lnTo>
                    <a:pt x="297" y="275"/>
                  </a:lnTo>
                  <a:lnTo>
                    <a:pt x="296" y="290"/>
                  </a:lnTo>
                  <a:lnTo>
                    <a:pt x="293" y="304"/>
                  </a:lnTo>
                  <a:lnTo>
                    <a:pt x="287" y="318"/>
                  </a:lnTo>
                  <a:lnTo>
                    <a:pt x="281" y="331"/>
                  </a:lnTo>
                  <a:lnTo>
                    <a:pt x="281" y="331"/>
                  </a:lnTo>
                  <a:lnTo>
                    <a:pt x="271" y="344"/>
                  </a:lnTo>
                  <a:lnTo>
                    <a:pt x="259" y="355"/>
                  </a:lnTo>
                  <a:lnTo>
                    <a:pt x="246" y="365"/>
                  </a:lnTo>
                  <a:lnTo>
                    <a:pt x="232" y="372"/>
                  </a:lnTo>
                  <a:lnTo>
                    <a:pt x="232" y="372"/>
                  </a:lnTo>
                  <a:lnTo>
                    <a:pt x="214" y="379"/>
                  </a:lnTo>
                  <a:lnTo>
                    <a:pt x="197" y="383"/>
                  </a:lnTo>
                  <a:lnTo>
                    <a:pt x="179" y="387"/>
                  </a:lnTo>
                  <a:lnTo>
                    <a:pt x="159" y="387"/>
                  </a:lnTo>
                  <a:lnTo>
                    <a:pt x="159" y="387"/>
                  </a:lnTo>
                  <a:lnTo>
                    <a:pt x="135" y="387"/>
                  </a:lnTo>
                  <a:lnTo>
                    <a:pt x="112" y="383"/>
                  </a:lnTo>
                  <a:lnTo>
                    <a:pt x="93" y="379"/>
                  </a:lnTo>
                  <a:lnTo>
                    <a:pt x="74" y="372"/>
                  </a:lnTo>
                  <a:lnTo>
                    <a:pt x="74" y="372"/>
                  </a:lnTo>
                  <a:lnTo>
                    <a:pt x="58" y="364"/>
                  </a:lnTo>
                  <a:lnTo>
                    <a:pt x="44" y="354"/>
                  </a:lnTo>
                  <a:lnTo>
                    <a:pt x="37" y="347"/>
                  </a:lnTo>
                  <a:lnTo>
                    <a:pt x="30" y="342"/>
                  </a:lnTo>
                  <a:lnTo>
                    <a:pt x="21" y="328"/>
                  </a:lnTo>
                  <a:lnTo>
                    <a:pt x="21" y="328"/>
                  </a:lnTo>
                  <a:lnTo>
                    <a:pt x="12" y="312"/>
                  </a:lnTo>
                  <a:lnTo>
                    <a:pt x="5" y="296"/>
                  </a:lnTo>
                  <a:lnTo>
                    <a:pt x="1" y="279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7" name="Freeform 160"/>
            <p:cNvSpPr>
              <a:spLocks/>
            </p:cNvSpPr>
            <p:nvPr userDrawn="1"/>
          </p:nvSpPr>
          <p:spPr bwMode="auto">
            <a:xfrm>
              <a:off x="3473451" y="2343151"/>
              <a:ext cx="55563" cy="74613"/>
            </a:xfrm>
            <a:custGeom>
              <a:avLst/>
              <a:gdLst>
                <a:gd name="T0" fmla="*/ 0 w 279"/>
                <a:gd name="T1" fmla="*/ 375 h 375"/>
                <a:gd name="T2" fmla="*/ 0 w 279"/>
                <a:gd name="T3" fmla="*/ 0 h 375"/>
                <a:gd name="T4" fmla="*/ 270 w 279"/>
                <a:gd name="T5" fmla="*/ 0 h 375"/>
                <a:gd name="T6" fmla="*/ 270 w 279"/>
                <a:gd name="T7" fmla="*/ 45 h 375"/>
                <a:gd name="T8" fmla="*/ 50 w 279"/>
                <a:gd name="T9" fmla="*/ 45 h 375"/>
                <a:gd name="T10" fmla="*/ 50 w 279"/>
                <a:gd name="T11" fmla="*/ 159 h 375"/>
                <a:gd name="T12" fmla="*/ 257 w 279"/>
                <a:gd name="T13" fmla="*/ 159 h 375"/>
                <a:gd name="T14" fmla="*/ 257 w 279"/>
                <a:gd name="T15" fmla="*/ 203 h 375"/>
                <a:gd name="T16" fmla="*/ 50 w 279"/>
                <a:gd name="T17" fmla="*/ 203 h 375"/>
                <a:gd name="T18" fmla="*/ 50 w 279"/>
                <a:gd name="T19" fmla="*/ 330 h 375"/>
                <a:gd name="T20" fmla="*/ 279 w 279"/>
                <a:gd name="T21" fmla="*/ 330 h 375"/>
                <a:gd name="T22" fmla="*/ 279 w 279"/>
                <a:gd name="T23" fmla="*/ 375 h 375"/>
                <a:gd name="T24" fmla="*/ 0 w 279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50" y="45"/>
                  </a:lnTo>
                  <a:lnTo>
                    <a:pt x="50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50" y="203"/>
                  </a:lnTo>
                  <a:lnTo>
                    <a:pt x="50" y="330"/>
                  </a:lnTo>
                  <a:lnTo>
                    <a:pt x="279" y="330"/>
                  </a:lnTo>
                  <a:lnTo>
                    <a:pt x="279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8" name="Freeform 161"/>
            <p:cNvSpPr>
              <a:spLocks/>
            </p:cNvSpPr>
            <p:nvPr userDrawn="1"/>
          </p:nvSpPr>
          <p:spPr bwMode="auto">
            <a:xfrm>
              <a:off x="3536951" y="2341563"/>
              <a:ext cx="66675" cy="77788"/>
            </a:xfrm>
            <a:custGeom>
              <a:avLst/>
              <a:gdLst>
                <a:gd name="T0" fmla="*/ 331 w 331"/>
                <a:gd name="T1" fmla="*/ 262 h 387"/>
                <a:gd name="T2" fmla="*/ 316 w 331"/>
                <a:gd name="T3" fmla="*/ 304 h 387"/>
                <a:gd name="T4" fmla="*/ 294 w 331"/>
                <a:gd name="T5" fmla="*/ 338 h 387"/>
                <a:gd name="T6" fmla="*/ 275 w 331"/>
                <a:gd name="T7" fmla="*/ 355 h 387"/>
                <a:gd name="T8" fmla="*/ 242 w 331"/>
                <a:gd name="T9" fmla="*/ 375 h 387"/>
                <a:gd name="T10" fmla="*/ 205 w 331"/>
                <a:gd name="T11" fmla="*/ 386 h 387"/>
                <a:gd name="T12" fmla="*/ 176 w 331"/>
                <a:gd name="T13" fmla="*/ 387 h 387"/>
                <a:gd name="T14" fmla="*/ 134 w 331"/>
                <a:gd name="T15" fmla="*/ 383 h 387"/>
                <a:gd name="T16" fmla="*/ 98 w 331"/>
                <a:gd name="T17" fmla="*/ 374 h 387"/>
                <a:gd name="T18" fmla="*/ 77 w 331"/>
                <a:gd name="T19" fmla="*/ 363 h 387"/>
                <a:gd name="T20" fmla="*/ 52 w 331"/>
                <a:gd name="T21" fmla="*/ 341 h 387"/>
                <a:gd name="T22" fmla="*/ 31 w 331"/>
                <a:gd name="T23" fmla="*/ 312 h 387"/>
                <a:gd name="T24" fmla="*/ 21 w 331"/>
                <a:gd name="T25" fmla="*/ 291 h 387"/>
                <a:gd name="T26" fmla="*/ 5 w 331"/>
                <a:gd name="T27" fmla="*/ 243 h 387"/>
                <a:gd name="T28" fmla="*/ 0 w 331"/>
                <a:gd name="T29" fmla="*/ 190 h 387"/>
                <a:gd name="T30" fmla="*/ 3 w 331"/>
                <a:gd name="T31" fmla="*/ 149 h 387"/>
                <a:gd name="T32" fmla="*/ 13 w 331"/>
                <a:gd name="T33" fmla="*/ 111 h 387"/>
                <a:gd name="T34" fmla="*/ 23 w 331"/>
                <a:gd name="T35" fmla="*/ 89 h 387"/>
                <a:gd name="T36" fmla="*/ 42 w 331"/>
                <a:gd name="T37" fmla="*/ 59 h 387"/>
                <a:gd name="T38" fmla="*/ 66 w 331"/>
                <a:gd name="T39" fmla="*/ 35 h 387"/>
                <a:gd name="T40" fmla="*/ 86 w 331"/>
                <a:gd name="T41" fmla="*/ 23 h 387"/>
                <a:gd name="T42" fmla="*/ 119 w 331"/>
                <a:gd name="T43" fmla="*/ 8 h 387"/>
                <a:gd name="T44" fmla="*/ 152 w 331"/>
                <a:gd name="T45" fmla="*/ 1 h 387"/>
                <a:gd name="T46" fmla="*/ 177 w 331"/>
                <a:gd name="T47" fmla="*/ 0 h 387"/>
                <a:gd name="T48" fmla="*/ 217 w 331"/>
                <a:gd name="T49" fmla="*/ 4 h 387"/>
                <a:gd name="T50" fmla="*/ 251 w 331"/>
                <a:gd name="T51" fmla="*/ 16 h 387"/>
                <a:gd name="T52" fmla="*/ 271 w 331"/>
                <a:gd name="T53" fmla="*/ 28 h 387"/>
                <a:gd name="T54" fmla="*/ 297 w 331"/>
                <a:gd name="T55" fmla="*/ 53 h 387"/>
                <a:gd name="T56" fmla="*/ 316 w 331"/>
                <a:gd name="T57" fmla="*/ 85 h 387"/>
                <a:gd name="T58" fmla="*/ 275 w 331"/>
                <a:gd name="T59" fmla="*/ 121 h 387"/>
                <a:gd name="T60" fmla="*/ 260 w 331"/>
                <a:gd name="T61" fmla="*/ 85 h 387"/>
                <a:gd name="T62" fmla="*/ 244 w 331"/>
                <a:gd name="T63" fmla="*/ 66 h 387"/>
                <a:gd name="T64" fmla="*/ 232 w 331"/>
                <a:gd name="T65" fmla="*/ 56 h 387"/>
                <a:gd name="T66" fmla="*/ 210 w 331"/>
                <a:gd name="T67" fmla="*/ 47 h 387"/>
                <a:gd name="T68" fmla="*/ 176 w 331"/>
                <a:gd name="T69" fmla="*/ 42 h 387"/>
                <a:gd name="T70" fmla="*/ 146 w 331"/>
                <a:gd name="T71" fmla="*/ 45 h 387"/>
                <a:gd name="T72" fmla="*/ 120 w 331"/>
                <a:gd name="T73" fmla="*/ 54 h 387"/>
                <a:gd name="T74" fmla="*/ 103 w 331"/>
                <a:gd name="T75" fmla="*/ 63 h 387"/>
                <a:gd name="T76" fmla="*/ 85 w 331"/>
                <a:gd name="T77" fmla="*/ 80 h 387"/>
                <a:gd name="T78" fmla="*/ 70 w 331"/>
                <a:gd name="T79" fmla="*/ 102 h 387"/>
                <a:gd name="T80" fmla="*/ 63 w 331"/>
                <a:gd name="T81" fmla="*/ 118 h 387"/>
                <a:gd name="T82" fmla="*/ 52 w 331"/>
                <a:gd name="T83" fmla="*/ 172 h 387"/>
                <a:gd name="T84" fmla="*/ 52 w 331"/>
                <a:gd name="T85" fmla="*/ 213 h 387"/>
                <a:gd name="T86" fmla="*/ 65 w 331"/>
                <a:gd name="T87" fmla="*/ 273 h 387"/>
                <a:gd name="T88" fmla="*/ 73 w 331"/>
                <a:gd name="T89" fmla="*/ 291 h 387"/>
                <a:gd name="T90" fmla="*/ 89 w 331"/>
                <a:gd name="T91" fmla="*/ 311 h 387"/>
                <a:gd name="T92" fmla="*/ 109 w 331"/>
                <a:gd name="T93" fmla="*/ 327 h 387"/>
                <a:gd name="T94" fmla="*/ 139 w 331"/>
                <a:gd name="T95" fmla="*/ 340 h 387"/>
                <a:gd name="T96" fmla="*/ 172 w 331"/>
                <a:gd name="T97" fmla="*/ 345 h 387"/>
                <a:gd name="T98" fmla="*/ 201 w 331"/>
                <a:gd name="T99" fmla="*/ 341 h 387"/>
                <a:gd name="T100" fmla="*/ 227 w 331"/>
                <a:gd name="T101" fmla="*/ 331 h 387"/>
                <a:gd name="T102" fmla="*/ 243 w 331"/>
                <a:gd name="T103" fmla="*/ 320 h 387"/>
                <a:gd name="T104" fmla="*/ 261 w 331"/>
                <a:gd name="T105" fmla="*/ 299 h 387"/>
                <a:gd name="T106" fmla="*/ 275 w 331"/>
                <a:gd name="T107" fmla="*/ 271 h 387"/>
                <a:gd name="T108" fmla="*/ 282 w 331"/>
                <a:gd name="T109" fmla="*/ 24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1" h="387">
                  <a:moveTo>
                    <a:pt x="282" y="249"/>
                  </a:moveTo>
                  <a:lnTo>
                    <a:pt x="331" y="262"/>
                  </a:lnTo>
                  <a:lnTo>
                    <a:pt x="331" y="262"/>
                  </a:lnTo>
                  <a:lnTo>
                    <a:pt x="327" y="277"/>
                  </a:lnTo>
                  <a:lnTo>
                    <a:pt x="322" y="291"/>
                  </a:lnTo>
                  <a:lnTo>
                    <a:pt x="316" y="304"/>
                  </a:lnTo>
                  <a:lnTo>
                    <a:pt x="309" y="316"/>
                  </a:lnTo>
                  <a:lnTo>
                    <a:pt x="302" y="327"/>
                  </a:lnTo>
                  <a:lnTo>
                    <a:pt x="294" y="338"/>
                  </a:lnTo>
                  <a:lnTo>
                    <a:pt x="285" y="346"/>
                  </a:lnTo>
                  <a:lnTo>
                    <a:pt x="275" y="355"/>
                  </a:lnTo>
                  <a:lnTo>
                    <a:pt x="275" y="355"/>
                  </a:lnTo>
                  <a:lnTo>
                    <a:pt x="264" y="363"/>
                  </a:lnTo>
                  <a:lnTo>
                    <a:pt x="254" y="369"/>
                  </a:lnTo>
                  <a:lnTo>
                    <a:pt x="242" y="375"/>
                  </a:lnTo>
                  <a:lnTo>
                    <a:pt x="230" y="379"/>
                  </a:lnTo>
                  <a:lnTo>
                    <a:pt x="218" y="382"/>
                  </a:lnTo>
                  <a:lnTo>
                    <a:pt x="205" y="386"/>
                  </a:lnTo>
                  <a:lnTo>
                    <a:pt x="190" y="387"/>
                  </a:lnTo>
                  <a:lnTo>
                    <a:pt x="176" y="387"/>
                  </a:lnTo>
                  <a:lnTo>
                    <a:pt x="176" y="387"/>
                  </a:lnTo>
                  <a:lnTo>
                    <a:pt x="161" y="387"/>
                  </a:lnTo>
                  <a:lnTo>
                    <a:pt x="147" y="386"/>
                  </a:lnTo>
                  <a:lnTo>
                    <a:pt x="134" y="383"/>
                  </a:lnTo>
                  <a:lnTo>
                    <a:pt x="121" y="381"/>
                  </a:lnTo>
                  <a:lnTo>
                    <a:pt x="110" y="378"/>
                  </a:lnTo>
                  <a:lnTo>
                    <a:pt x="98" y="374"/>
                  </a:lnTo>
                  <a:lnTo>
                    <a:pt x="88" y="368"/>
                  </a:lnTo>
                  <a:lnTo>
                    <a:pt x="77" y="363"/>
                  </a:lnTo>
                  <a:lnTo>
                    <a:pt x="77" y="363"/>
                  </a:lnTo>
                  <a:lnTo>
                    <a:pt x="68" y="356"/>
                  </a:lnTo>
                  <a:lnTo>
                    <a:pt x="60" y="348"/>
                  </a:lnTo>
                  <a:lnTo>
                    <a:pt x="52" y="341"/>
                  </a:lnTo>
                  <a:lnTo>
                    <a:pt x="45" y="332"/>
                  </a:lnTo>
                  <a:lnTo>
                    <a:pt x="37" y="323"/>
                  </a:lnTo>
                  <a:lnTo>
                    <a:pt x="31" y="312"/>
                  </a:lnTo>
                  <a:lnTo>
                    <a:pt x="25" y="30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15" y="279"/>
                  </a:lnTo>
                  <a:lnTo>
                    <a:pt x="12" y="267"/>
                  </a:lnTo>
                  <a:lnTo>
                    <a:pt x="5" y="243"/>
                  </a:lnTo>
                  <a:lnTo>
                    <a:pt x="1" y="2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1" y="176"/>
                  </a:lnTo>
                  <a:lnTo>
                    <a:pt x="2" y="162"/>
                  </a:lnTo>
                  <a:lnTo>
                    <a:pt x="3" y="149"/>
                  </a:lnTo>
                  <a:lnTo>
                    <a:pt x="5" y="136"/>
                  </a:lnTo>
                  <a:lnTo>
                    <a:pt x="9" y="123"/>
                  </a:lnTo>
                  <a:lnTo>
                    <a:pt x="13" y="111"/>
                  </a:lnTo>
                  <a:lnTo>
                    <a:pt x="17" y="100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8" y="78"/>
                  </a:lnTo>
                  <a:lnTo>
                    <a:pt x="35" y="68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58" y="42"/>
                  </a:lnTo>
                  <a:lnTo>
                    <a:pt x="66" y="35"/>
                  </a:lnTo>
                  <a:lnTo>
                    <a:pt x="76" y="28"/>
                  </a:lnTo>
                  <a:lnTo>
                    <a:pt x="86" y="23"/>
                  </a:lnTo>
                  <a:lnTo>
                    <a:pt x="86" y="23"/>
                  </a:lnTo>
                  <a:lnTo>
                    <a:pt x="97" y="17"/>
                  </a:lnTo>
                  <a:lnTo>
                    <a:pt x="108" y="13"/>
                  </a:lnTo>
                  <a:lnTo>
                    <a:pt x="119" y="8"/>
                  </a:lnTo>
                  <a:lnTo>
                    <a:pt x="129" y="5"/>
                  </a:lnTo>
                  <a:lnTo>
                    <a:pt x="141" y="3"/>
                  </a:lnTo>
                  <a:lnTo>
                    <a:pt x="152" y="1"/>
                  </a:lnTo>
                  <a:lnTo>
                    <a:pt x="164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90" y="1"/>
                  </a:lnTo>
                  <a:lnTo>
                    <a:pt x="204" y="2"/>
                  </a:lnTo>
                  <a:lnTo>
                    <a:pt x="217" y="4"/>
                  </a:lnTo>
                  <a:lnTo>
                    <a:pt x="229" y="7"/>
                  </a:lnTo>
                  <a:lnTo>
                    <a:pt x="241" y="11"/>
                  </a:lnTo>
                  <a:lnTo>
                    <a:pt x="251" y="16"/>
                  </a:lnTo>
                  <a:lnTo>
                    <a:pt x="261" y="21"/>
                  </a:lnTo>
                  <a:lnTo>
                    <a:pt x="271" y="28"/>
                  </a:lnTo>
                  <a:lnTo>
                    <a:pt x="271" y="28"/>
                  </a:lnTo>
                  <a:lnTo>
                    <a:pt x="281" y="36"/>
                  </a:lnTo>
                  <a:lnTo>
                    <a:pt x="290" y="44"/>
                  </a:lnTo>
                  <a:lnTo>
                    <a:pt x="297" y="53"/>
                  </a:lnTo>
                  <a:lnTo>
                    <a:pt x="304" y="63"/>
                  </a:lnTo>
                  <a:lnTo>
                    <a:pt x="310" y="74"/>
                  </a:lnTo>
                  <a:lnTo>
                    <a:pt x="316" y="85"/>
                  </a:lnTo>
                  <a:lnTo>
                    <a:pt x="320" y="97"/>
                  </a:lnTo>
                  <a:lnTo>
                    <a:pt x="324" y="109"/>
                  </a:lnTo>
                  <a:lnTo>
                    <a:pt x="275" y="121"/>
                  </a:lnTo>
                  <a:lnTo>
                    <a:pt x="275" y="121"/>
                  </a:lnTo>
                  <a:lnTo>
                    <a:pt x="269" y="101"/>
                  </a:lnTo>
                  <a:lnTo>
                    <a:pt x="260" y="85"/>
                  </a:lnTo>
                  <a:lnTo>
                    <a:pt x="255" y="78"/>
                  </a:lnTo>
                  <a:lnTo>
                    <a:pt x="249" y="72"/>
                  </a:lnTo>
                  <a:lnTo>
                    <a:pt x="244" y="66"/>
                  </a:lnTo>
                  <a:lnTo>
                    <a:pt x="238" y="61"/>
                  </a:lnTo>
                  <a:lnTo>
                    <a:pt x="238" y="61"/>
                  </a:lnTo>
                  <a:lnTo>
                    <a:pt x="232" y="56"/>
                  </a:lnTo>
                  <a:lnTo>
                    <a:pt x="225" y="53"/>
                  </a:lnTo>
                  <a:lnTo>
                    <a:pt x="218" y="50"/>
                  </a:lnTo>
                  <a:lnTo>
                    <a:pt x="210" y="47"/>
                  </a:lnTo>
                  <a:lnTo>
                    <a:pt x="194" y="43"/>
                  </a:lnTo>
                  <a:lnTo>
                    <a:pt x="176" y="42"/>
                  </a:lnTo>
                  <a:lnTo>
                    <a:pt x="176" y="42"/>
                  </a:lnTo>
                  <a:lnTo>
                    <a:pt x="165" y="42"/>
                  </a:lnTo>
                  <a:lnTo>
                    <a:pt x="156" y="43"/>
                  </a:lnTo>
                  <a:lnTo>
                    <a:pt x="146" y="45"/>
                  </a:lnTo>
                  <a:lnTo>
                    <a:pt x="136" y="48"/>
                  </a:lnTo>
                  <a:lnTo>
                    <a:pt x="127" y="50"/>
                  </a:lnTo>
                  <a:lnTo>
                    <a:pt x="120" y="54"/>
                  </a:lnTo>
                  <a:lnTo>
                    <a:pt x="111" y="59"/>
                  </a:lnTo>
                  <a:lnTo>
                    <a:pt x="103" y="63"/>
                  </a:lnTo>
                  <a:lnTo>
                    <a:pt x="103" y="63"/>
                  </a:lnTo>
                  <a:lnTo>
                    <a:pt x="97" y="68"/>
                  </a:lnTo>
                  <a:lnTo>
                    <a:pt x="90" y="74"/>
                  </a:lnTo>
                  <a:lnTo>
                    <a:pt x="85" y="80"/>
                  </a:lnTo>
                  <a:lnTo>
                    <a:pt x="79" y="87"/>
                  </a:lnTo>
                  <a:lnTo>
                    <a:pt x="74" y="94"/>
                  </a:lnTo>
                  <a:lnTo>
                    <a:pt x="70" y="102"/>
                  </a:lnTo>
                  <a:lnTo>
                    <a:pt x="66" y="110"/>
                  </a:lnTo>
                  <a:lnTo>
                    <a:pt x="63" y="118"/>
                  </a:lnTo>
                  <a:lnTo>
                    <a:pt x="63" y="118"/>
                  </a:lnTo>
                  <a:lnTo>
                    <a:pt x="58" y="136"/>
                  </a:lnTo>
                  <a:lnTo>
                    <a:pt x="54" y="153"/>
                  </a:lnTo>
                  <a:lnTo>
                    <a:pt x="52" y="172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52" y="213"/>
                  </a:lnTo>
                  <a:lnTo>
                    <a:pt x="54" y="235"/>
                  </a:lnTo>
                  <a:lnTo>
                    <a:pt x="59" y="255"/>
                  </a:lnTo>
                  <a:lnTo>
                    <a:pt x="65" y="273"/>
                  </a:lnTo>
                  <a:lnTo>
                    <a:pt x="65" y="273"/>
                  </a:lnTo>
                  <a:lnTo>
                    <a:pt x="68" y="282"/>
                  </a:lnTo>
                  <a:lnTo>
                    <a:pt x="73" y="291"/>
                  </a:lnTo>
                  <a:lnTo>
                    <a:pt x="78" y="298"/>
                  </a:lnTo>
                  <a:lnTo>
                    <a:pt x="83" y="305"/>
                  </a:lnTo>
                  <a:lnTo>
                    <a:pt x="89" y="311"/>
                  </a:lnTo>
                  <a:lnTo>
                    <a:pt x="95" y="317"/>
                  </a:lnTo>
                  <a:lnTo>
                    <a:pt x="101" y="322"/>
                  </a:lnTo>
                  <a:lnTo>
                    <a:pt x="109" y="327"/>
                  </a:lnTo>
                  <a:lnTo>
                    <a:pt x="109" y="327"/>
                  </a:lnTo>
                  <a:lnTo>
                    <a:pt x="123" y="334"/>
                  </a:lnTo>
                  <a:lnTo>
                    <a:pt x="139" y="340"/>
                  </a:lnTo>
                  <a:lnTo>
                    <a:pt x="156" y="344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82" y="344"/>
                  </a:lnTo>
                  <a:lnTo>
                    <a:pt x="192" y="343"/>
                  </a:lnTo>
                  <a:lnTo>
                    <a:pt x="201" y="341"/>
                  </a:lnTo>
                  <a:lnTo>
                    <a:pt x="210" y="339"/>
                  </a:lnTo>
                  <a:lnTo>
                    <a:pt x="219" y="335"/>
                  </a:lnTo>
                  <a:lnTo>
                    <a:pt x="227" y="331"/>
                  </a:lnTo>
                  <a:lnTo>
                    <a:pt x="235" y="327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9" y="315"/>
                  </a:lnTo>
                  <a:lnTo>
                    <a:pt x="256" y="307"/>
                  </a:lnTo>
                  <a:lnTo>
                    <a:pt x="261" y="299"/>
                  </a:lnTo>
                  <a:lnTo>
                    <a:pt x="267" y="291"/>
                  </a:lnTo>
                  <a:lnTo>
                    <a:pt x="271" y="282"/>
                  </a:lnTo>
                  <a:lnTo>
                    <a:pt x="275" y="271"/>
                  </a:lnTo>
                  <a:lnTo>
                    <a:pt x="279" y="261"/>
                  </a:lnTo>
                  <a:lnTo>
                    <a:pt x="282" y="249"/>
                  </a:lnTo>
                  <a:lnTo>
                    <a:pt x="282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9" name="Freeform 162"/>
            <p:cNvSpPr>
              <a:spLocks noEditPoints="1"/>
            </p:cNvSpPr>
            <p:nvPr userDrawn="1"/>
          </p:nvSpPr>
          <p:spPr bwMode="auto">
            <a:xfrm>
              <a:off x="3614738" y="2343151"/>
              <a:ext cx="66675" cy="74613"/>
            </a:xfrm>
            <a:custGeom>
              <a:avLst/>
              <a:gdLst>
                <a:gd name="T0" fmla="*/ 0 w 330"/>
                <a:gd name="T1" fmla="*/ 0 h 375"/>
                <a:gd name="T2" fmla="*/ 165 w 330"/>
                <a:gd name="T3" fmla="*/ 0 h 375"/>
                <a:gd name="T4" fmla="*/ 210 w 330"/>
                <a:gd name="T5" fmla="*/ 2 h 375"/>
                <a:gd name="T6" fmla="*/ 242 w 330"/>
                <a:gd name="T7" fmla="*/ 10 h 375"/>
                <a:gd name="T8" fmla="*/ 254 w 330"/>
                <a:gd name="T9" fmla="*/ 17 h 375"/>
                <a:gd name="T10" fmla="*/ 274 w 330"/>
                <a:gd name="T11" fmla="*/ 34 h 375"/>
                <a:gd name="T12" fmla="*/ 283 w 330"/>
                <a:gd name="T13" fmla="*/ 46 h 375"/>
                <a:gd name="T14" fmla="*/ 295 w 330"/>
                <a:gd name="T15" fmla="*/ 73 h 375"/>
                <a:gd name="T16" fmla="*/ 298 w 330"/>
                <a:gd name="T17" fmla="*/ 103 h 375"/>
                <a:gd name="T18" fmla="*/ 298 w 330"/>
                <a:gd name="T19" fmla="*/ 112 h 375"/>
                <a:gd name="T20" fmla="*/ 295 w 330"/>
                <a:gd name="T21" fmla="*/ 131 h 375"/>
                <a:gd name="T22" fmla="*/ 288 w 330"/>
                <a:gd name="T23" fmla="*/ 147 h 375"/>
                <a:gd name="T24" fmla="*/ 279 w 330"/>
                <a:gd name="T25" fmla="*/ 163 h 375"/>
                <a:gd name="T26" fmla="*/ 273 w 330"/>
                <a:gd name="T27" fmla="*/ 169 h 375"/>
                <a:gd name="T28" fmla="*/ 258 w 330"/>
                <a:gd name="T29" fmla="*/ 182 h 375"/>
                <a:gd name="T30" fmla="*/ 241 w 330"/>
                <a:gd name="T31" fmla="*/ 192 h 375"/>
                <a:gd name="T32" fmla="*/ 219 w 330"/>
                <a:gd name="T33" fmla="*/ 200 h 375"/>
                <a:gd name="T34" fmla="*/ 194 w 330"/>
                <a:gd name="T35" fmla="*/ 204 h 375"/>
                <a:gd name="T36" fmla="*/ 211 w 330"/>
                <a:gd name="T37" fmla="*/ 214 h 375"/>
                <a:gd name="T38" fmla="*/ 223 w 330"/>
                <a:gd name="T39" fmla="*/ 223 h 375"/>
                <a:gd name="T40" fmla="*/ 234 w 330"/>
                <a:gd name="T41" fmla="*/ 233 h 375"/>
                <a:gd name="T42" fmla="*/ 255 w 330"/>
                <a:gd name="T43" fmla="*/ 259 h 375"/>
                <a:gd name="T44" fmla="*/ 330 w 330"/>
                <a:gd name="T45" fmla="*/ 375 h 375"/>
                <a:gd name="T46" fmla="*/ 218 w 330"/>
                <a:gd name="T47" fmla="*/ 297 h 375"/>
                <a:gd name="T48" fmla="*/ 198 w 330"/>
                <a:gd name="T49" fmla="*/ 267 h 375"/>
                <a:gd name="T50" fmla="*/ 182 w 330"/>
                <a:gd name="T51" fmla="*/ 245 h 375"/>
                <a:gd name="T52" fmla="*/ 162 w 330"/>
                <a:gd name="T53" fmla="*/ 225 h 375"/>
                <a:gd name="T54" fmla="*/ 157 w 330"/>
                <a:gd name="T55" fmla="*/ 220 h 375"/>
                <a:gd name="T56" fmla="*/ 134 w 330"/>
                <a:gd name="T57" fmla="*/ 211 h 375"/>
                <a:gd name="T58" fmla="*/ 123 w 330"/>
                <a:gd name="T59" fmla="*/ 208 h 375"/>
                <a:gd name="T60" fmla="*/ 49 w 330"/>
                <a:gd name="T61" fmla="*/ 208 h 375"/>
                <a:gd name="T62" fmla="*/ 0 w 330"/>
                <a:gd name="T63" fmla="*/ 375 h 375"/>
                <a:gd name="T64" fmla="*/ 156 w 330"/>
                <a:gd name="T65" fmla="*/ 166 h 375"/>
                <a:gd name="T66" fmla="*/ 172 w 330"/>
                <a:gd name="T67" fmla="*/ 165 h 375"/>
                <a:gd name="T68" fmla="*/ 198 w 330"/>
                <a:gd name="T69" fmla="*/ 162 h 375"/>
                <a:gd name="T70" fmla="*/ 209 w 330"/>
                <a:gd name="T71" fmla="*/ 158 h 375"/>
                <a:gd name="T72" fmla="*/ 225 w 330"/>
                <a:gd name="T73" fmla="*/ 150 h 375"/>
                <a:gd name="T74" fmla="*/ 237 w 330"/>
                <a:gd name="T75" fmla="*/ 136 h 375"/>
                <a:gd name="T76" fmla="*/ 242 w 330"/>
                <a:gd name="T77" fmla="*/ 128 h 375"/>
                <a:gd name="T78" fmla="*/ 247 w 330"/>
                <a:gd name="T79" fmla="*/ 111 h 375"/>
                <a:gd name="T80" fmla="*/ 248 w 330"/>
                <a:gd name="T81" fmla="*/ 103 h 375"/>
                <a:gd name="T82" fmla="*/ 245 w 330"/>
                <a:gd name="T83" fmla="*/ 84 h 375"/>
                <a:gd name="T84" fmla="*/ 241 w 330"/>
                <a:gd name="T85" fmla="*/ 73 h 375"/>
                <a:gd name="T86" fmla="*/ 229 w 330"/>
                <a:gd name="T87" fmla="*/ 59 h 375"/>
                <a:gd name="T88" fmla="*/ 223 w 330"/>
                <a:gd name="T89" fmla="*/ 55 h 375"/>
                <a:gd name="T90" fmla="*/ 211 w 330"/>
                <a:gd name="T91" fmla="*/ 48 h 375"/>
                <a:gd name="T92" fmla="*/ 196 w 330"/>
                <a:gd name="T93" fmla="*/ 44 h 375"/>
                <a:gd name="T94" fmla="*/ 168 w 330"/>
                <a:gd name="T95" fmla="*/ 42 h 375"/>
                <a:gd name="T96" fmla="*/ 49 w 330"/>
                <a:gd name="T97" fmla="*/ 1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5">
                  <a:moveTo>
                    <a:pt x="0" y="375"/>
                  </a:moveTo>
                  <a:lnTo>
                    <a:pt x="0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89" y="1"/>
                  </a:lnTo>
                  <a:lnTo>
                    <a:pt x="210" y="2"/>
                  </a:lnTo>
                  <a:lnTo>
                    <a:pt x="227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4" y="17"/>
                  </a:lnTo>
                  <a:lnTo>
                    <a:pt x="265" y="24"/>
                  </a:lnTo>
                  <a:lnTo>
                    <a:pt x="274" y="34"/>
                  </a:lnTo>
                  <a:lnTo>
                    <a:pt x="283" y="46"/>
                  </a:lnTo>
                  <a:lnTo>
                    <a:pt x="283" y="46"/>
                  </a:lnTo>
                  <a:lnTo>
                    <a:pt x="290" y="59"/>
                  </a:lnTo>
                  <a:lnTo>
                    <a:pt x="295" y="73"/>
                  </a:lnTo>
                  <a:lnTo>
                    <a:pt x="298" y="87"/>
                  </a:lnTo>
                  <a:lnTo>
                    <a:pt x="298" y="103"/>
                  </a:lnTo>
                  <a:lnTo>
                    <a:pt x="298" y="103"/>
                  </a:lnTo>
                  <a:lnTo>
                    <a:pt x="298" y="112"/>
                  </a:lnTo>
                  <a:lnTo>
                    <a:pt x="297" y="121"/>
                  </a:lnTo>
                  <a:lnTo>
                    <a:pt x="295" y="131"/>
                  </a:lnTo>
                  <a:lnTo>
                    <a:pt x="293" y="139"/>
                  </a:lnTo>
                  <a:lnTo>
                    <a:pt x="288" y="147"/>
                  </a:lnTo>
                  <a:lnTo>
                    <a:pt x="284" y="155"/>
                  </a:lnTo>
                  <a:lnTo>
                    <a:pt x="279" y="163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66" y="176"/>
                  </a:lnTo>
                  <a:lnTo>
                    <a:pt x="258" y="182"/>
                  </a:lnTo>
                  <a:lnTo>
                    <a:pt x="249" y="188"/>
                  </a:lnTo>
                  <a:lnTo>
                    <a:pt x="241" y="192"/>
                  </a:lnTo>
                  <a:lnTo>
                    <a:pt x="230" y="196"/>
                  </a:lnTo>
                  <a:lnTo>
                    <a:pt x="219" y="200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1" y="214"/>
                  </a:lnTo>
                  <a:lnTo>
                    <a:pt x="218" y="218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34" y="233"/>
                  </a:lnTo>
                  <a:lnTo>
                    <a:pt x="244" y="245"/>
                  </a:lnTo>
                  <a:lnTo>
                    <a:pt x="255" y="259"/>
                  </a:lnTo>
                  <a:lnTo>
                    <a:pt x="265" y="273"/>
                  </a:lnTo>
                  <a:lnTo>
                    <a:pt x="330" y="375"/>
                  </a:lnTo>
                  <a:lnTo>
                    <a:pt x="267" y="375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8" y="267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23" y="208"/>
                  </a:lnTo>
                  <a:lnTo>
                    <a:pt x="107" y="208"/>
                  </a:lnTo>
                  <a:lnTo>
                    <a:pt x="49" y="208"/>
                  </a:lnTo>
                  <a:lnTo>
                    <a:pt x="49" y="375"/>
                  </a:lnTo>
                  <a:lnTo>
                    <a:pt x="0" y="375"/>
                  </a:lnTo>
                  <a:close/>
                  <a:moveTo>
                    <a:pt x="49" y="166"/>
                  </a:moveTo>
                  <a:lnTo>
                    <a:pt x="156" y="166"/>
                  </a:lnTo>
                  <a:lnTo>
                    <a:pt x="156" y="166"/>
                  </a:lnTo>
                  <a:lnTo>
                    <a:pt x="172" y="165"/>
                  </a:lnTo>
                  <a:lnTo>
                    <a:pt x="186" y="164"/>
                  </a:lnTo>
                  <a:lnTo>
                    <a:pt x="198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5" y="150"/>
                  </a:lnTo>
                  <a:lnTo>
                    <a:pt x="232" y="143"/>
                  </a:lnTo>
                  <a:lnTo>
                    <a:pt x="237" y="136"/>
                  </a:lnTo>
                  <a:lnTo>
                    <a:pt x="237" y="136"/>
                  </a:lnTo>
                  <a:lnTo>
                    <a:pt x="242" y="128"/>
                  </a:lnTo>
                  <a:lnTo>
                    <a:pt x="245" y="120"/>
                  </a:lnTo>
                  <a:lnTo>
                    <a:pt x="247" y="111"/>
                  </a:lnTo>
                  <a:lnTo>
                    <a:pt x="248" y="103"/>
                  </a:lnTo>
                  <a:lnTo>
                    <a:pt x="248" y="103"/>
                  </a:lnTo>
                  <a:lnTo>
                    <a:pt x="246" y="90"/>
                  </a:lnTo>
                  <a:lnTo>
                    <a:pt x="245" y="84"/>
                  </a:lnTo>
                  <a:lnTo>
                    <a:pt x="243" y="79"/>
                  </a:lnTo>
                  <a:lnTo>
                    <a:pt x="241" y="73"/>
                  </a:lnTo>
                  <a:lnTo>
                    <a:pt x="237" y="68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3" y="55"/>
                  </a:lnTo>
                  <a:lnTo>
                    <a:pt x="218" y="51"/>
                  </a:lnTo>
                  <a:lnTo>
                    <a:pt x="211" y="48"/>
                  </a:lnTo>
                  <a:lnTo>
                    <a:pt x="204" y="46"/>
                  </a:lnTo>
                  <a:lnTo>
                    <a:pt x="196" y="44"/>
                  </a:lnTo>
                  <a:lnTo>
                    <a:pt x="187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50" name="Freeform 163"/>
            <p:cNvSpPr>
              <a:spLocks/>
            </p:cNvSpPr>
            <p:nvPr userDrawn="1"/>
          </p:nvSpPr>
          <p:spPr bwMode="auto">
            <a:xfrm>
              <a:off x="3690938" y="2343151"/>
              <a:ext cx="53975" cy="74613"/>
            </a:xfrm>
            <a:custGeom>
              <a:avLst/>
              <a:gdLst>
                <a:gd name="T0" fmla="*/ 0 w 279"/>
                <a:gd name="T1" fmla="*/ 375 h 375"/>
                <a:gd name="T2" fmla="*/ 0 w 279"/>
                <a:gd name="T3" fmla="*/ 0 h 375"/>
                <a:gd name="T4" fmla="*/ 270 w 279"/>
                <a:gd name="T5" fmla="*/ 0 h 375"/>
                <a:gd name="T6" fmla="*/ 270 w 279"/>
                <a:gd name="T7" fmla="*/ 45 h 375"/>
                <a:gd name="T8" fmla="*/ 49 w 279"/>
                <a:gd name="T9" fmla="*/ 45 h 375"/>
                <a:gd name="T10" fmla="*/ 49 w 279"/>
                <a:gd name="T11" fmla="*/ 159 h 375"/>
                <a:gd name="T12" fmla="*/ 257 w 279"/>
                <a:gd name="T13" fmla="*/ 159 h 375"/>
                <a:gd name="T14" fmla="*/ 257 w 279"/>
                <a:gd name="T15" fmla="*/ 203 h 375"/>
                <a:gd name="T16" fmla="*/ 49 w 279"/>
                <a:gd name="T17" fmla="*/ 203 h 375"/>
                <a:gd name="T18" fmla="*/ 49 w 279"/>
                <a:gd name="T19" fmla="*/ 330 h 375"/>
                <a:gd name="T20" fmla="*/ 279 w 279"/>
                <a:gd name="T21" fmla="*/ 330 h 375"/>
                <a:gd name="T22" fmla="*/ 279 w 279"/>
                <a:gd name="T23" fmla="*/ 375 h 375"/>
                <a:gd name="T24" fmla="*/ 0 w 279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49" y="45"/>
                  </a:lnTo>
                  <a:lnTo>
                    <a:pt x="49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49" y="203"/>
                  </a:lnTo>
                  <a:lnTo>
                    <a:pt x="49" y="330"/>
                  </a:lnTo>
                  <a:lnTo>
                    <a:pt x="279" y="330"/>
                  </a:lnTo>
                  <a:lnTo>
                    <a:pt x="279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51" name="Freeform 164"/>
            <p:cNvSpPr>
              <a:spLocks/>
            </p:cNvSpPr>
            <p:nvPr userDrawn="1"/>
          </p:nvSpPr>
          <p:spPr bwMode="auto">
            <a:xfrm>
              <a:off x="3752851" y="2343151"/>
              <a:ext cx="60325" cy="74613"/>
            </a:xfrm>
            <a:custGeom>
              <a:avLst/>
              <a:gdLst>
                <a:gd name="T0" fmla="*/ 124 w 297"/>
                <a:gd name="T1" fmla="*/ 375 h 375"/>
                <a:gd name="T2" fmla="*/ 124 w 297"/>
                <a:gd name="T3" fmla="*/ 45 h 375"/>
                <a:gd name="T4" fmla="*/ 0 w 297"/>
                <a:gd name="T5" fmla="*/ 45 h 375"/>
                <a:gd name="T6" fmla="*/ 0 w 297"/>
                <a:gd name="T7" fmla="*/ 0 h 375"/>
                <a:gd name="T8" fmla="*/ 297 w 297"/>
                <a:gd name="T9" fmla="*/ 0 h 375"/>
                <a:gd name="T10" fmla="*/ 297 w 297"/>
                <a:gd name="T11" fmla="*/ 45 h 375"/>
                <a:gd name="T12" fmla="*/ 173 w 297"/>
                <a:gd name="T13" fmla="*/ 45 h 375"/>
                <a:gd name="T14" fmla="*/ 173 w 297"/>
                <a:gd name="T15" fmla="*/ 375 h 375"/>
                <a:gd name="T16" fmla="*/ 124 w 297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75">
                  <a:moveTo>
                    <a:pt x="124" y="375"/>
                  </a:moveTo>
                  <a:lnTo>
                    <a:pt x="12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7" y="0"/>
                  </a:lnTo>
                  <a:lnTo>
                    <a:pt x="297" y="45"/>
                  </a:lnTo>
                  <a:lnTo>
                    <a:pt x="173" y="45"/>
                  </a:lnTo>
                  <a:lnTo>
                    <a:pt x="173" y="375"/>
                  </a:lnTo>
                  <a:lnTo>
                    <a:pt x="124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52" name="Freeform 165"/>
            <p:cNvSpPr>
              <a:spLocks noEditPoints="1"/>
            </p:cNvSpPr>
            <p:nvPr userDrawn="1"/>
          </p:nvSpPr>
          <p:spPr bwMode="auto">
            <a:xfrm>
              <a:off x="3843338" y="2343151"/>
              <a:ext cx="69850" cy="74613"/>
            </a:xfrm>
            <a:custGeom>
              <a:avLst/>
              <a:gdLst>
                <a:gd name="T0" fmla="*/ 0 w 350"/>
                <a:gd name="T1" fmla="*/ 375 h 375"/>
                <a:gd name="T2" fmla="*/ 143 w 350"/>
                <a:gd name="T3" fmla="*/ 0 h 375"/>
                <a:gd name="T4" fmla="*/ 197 w 350"/>
                <a:gd name="T5" fmla="*/ 0 h 375"/>
                <a:gd name="T6" fmla="*/ 350 w 350"/>
                <a:gd name="T7" fmla="*/ 375 h 375"/>
                <a:gd name="T8" fmla="*/ 294 w 350"/>
                <a:gd name="T9" fmla="*/ 375 h 375"/>
                <a:gd name="T10" fmla="*/ 250 w 350"/>
                <a:gd name="T11" fmla="*/ 262 h 375"/>
                <a:gd name="T12" fmla="*/ 93 w 350"/>
                <a:gd name="T13" fmla="*/ 262 h 375"/>
                <a:gd name="T14" fmla="*/ 52 w 350"/>
                <a:gd name="T15" fmla="*/ 375 h 375"/>
                <a:gd name="T16" fmla="*/ 0 w 350"/>
                <a:gd name="T17" fmla="*/ 375 h 375"/>
                <a:gd name="T18" fmla="*/ 107 w 350"/>
                <a:gd name="T19" fmla="*/ 220 h 375"/>
                <a:gd name="T20" fmla="*/ 235 w 350"/>
                <a:gd name="T21" fmla="*/ 220 h 375"/>
                <a:gd name="T22" fmla="*/ 196 w 350"/>
                <a:gd name="T23" fmla="*/ 117 h 375"/>
                <a:gd name="T24" fmla="*/ 196 w 350"/>
                <a:gd name="T25" fmla="*/ 117 h 375"/>
                <a:gd name="T26" fmla="*/ 180 w 350"/>
                <a:gd name="T27" fmla="*/ 74 h 375"/>
                <a:gd name="T28" fmla="*/ 168 w 350"/>
                <a:gd name="T29" fmla="*/ 39 h 375"/>
                <a:gd name="T30" fmla="*/ 168 w 350"/>
                <a:gd name="T31" fmla="*/ 39 h 375"/>
                <a:gd name="T32" fmla="*/ 165 w 350"/>
                <a:gd name="T33" fmla="*/ 58 h 375"/>
                <a:gd name="T34" fmla="*/ 161 w 350"/>
                <a:gd name="T35" fmla="*/ 75 h 375"/>
                <a:gd name="T36" fmla="*/ 155 w 350"/>
                <a:gd name="T37" fmla="*/ 93 h 375"/>
                <a:gd name="T38" fmla="*/ 149 w 350"/>
                <a:gd name="T39" fmla="*/ 111 h 375"/>
                <a:gd name="T40" fmla="*/ 107 w 350"/>
                <a:gd name="T41" fmla="*/ 22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75">
                  <a:moveTo>
                    <a:pt x="0" y="375"/>
                  </a:moveTo>
                  <a:lnTo>
                    <a:pt x="143" y="0"/>
                  </a:lnTo>
                  <a:lnTo>
                    <a:pt x="197" y="0"/>
                  </a:lnTo>
                  <a:lnTo>
                    <a:pt x="350" y="375"/>
                  </a:lnTo>
                  <a:lnTo>
                    <a:pt x="294" y="375"/>
                  </a:lnTo>
                  <a:lnTo>
                    <a:pt x="250" y="262"/>
                  </a:lnTo>
                  <a:lnTo>
                    <a:pt x="93" y="262"/>
                  </a:lnTo>
                  <a:lnTo>
                    <a:pt x="52" y="375"/>
                  </a:lnTo>
                  <a:lnTo>
                    <a:pt x="0" y="375"/>
                  </a:lnTo>
                  <a:close/>
                  <a:moveTo>
                    <a:pt x="107" y="220"/>
                  </a:moveTo>
                  <a:lnTo>
                    <a:pt x="235" y="2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180" y="74"/>
                  </a:lnTo>
                  <a:lnTo>
                    <a:pt x="168" y="39"/>
                  </a:lnTo>
                  <a:lnTo>
                    <a:pt x="168" y="39"/>
                  </a:lnTo>
                  <a:lnTo>
                    <a:pt x="165" y="58"/>
                  </a:lnTo>
                  <a:lnTo>
                    <a:pt x="161" y="75"/>
                  </a:lnTo>
                  <a:lnTo>
                    <a:pt x="155" y="93"/>
                  </a:lnTo>
                  <a:lnTo>
                    <a:pt x="149" y="111"/>
                  </a:lnTo>
                  <a:lnTo>
                    <a:pt x="10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53" name="Freeform 166"/>
            <p:cNvSpPr>
              <a:spLocks noEditPoints="1"/>
            </p:cNvSpPr>
            <p:nvPr userDrawn="1"/>
          </p:nvSpPr>
          <p:spPr bwMode="auto">
            <a:xfrm>
              <a:off x="2830513" y="2268538"/>
              <a:ext cx="1155700" cy="223838"/>
            </a:xfrm>
            <a:custGeom>
              <a:avLst/>
              <a:gdLst>
                <a:gd name="T0" fmla="*/ 5781 w 5825"/>
                <a:gd name="T1" fmla="*/ 44 h 1126"/>
                <a:gd name="T2" fmla="*/ 5781 w 5825"/>
                <a:gd name="T3" fmla="*/ 1082 h 1126"/>
                <a:gd name="T4" fmla="*/ 44 w 5825"/>
                <a:gd name="T5" fmla="*/ 1082 h 1126"/>
                <a:gd name="T6" fmla="*/ 44 w 5825"/>
                <a:gd name="T7" fmla="*/ 44 h 1126"/>
                <a:gd name="T8" fmla="*/ 5781 w 5825"/>
                <a:gd name="T9" fmla="*/ 44 h 1126"/>
                <a:gd name="T10" fmla="*/ 5825 w 5825"/>
                <a:gd name="T11" fmla="*/ 0 h 1126"/>
                <a:gd name="T12" fmla="*/ 0 w 5825"/>
                <a:gd name="T13" fmla="*/ 0 h 1126"/>
                <a:gd name="T14" fmla="*/ 0 w 5825"/>
                <a:gd name="T15" fmla="*/ 1126 h 1126"/>
                <a:gd name="T16" fmla="*/ 5825 w 5825"/>
                <a:gd name="T17" fmla="*/ 1126 h 1126"/>
                <a:gd name="T18" fmla="*/ 5825 w 5825"/>
                <a:gd name="T19" fmla="*/ 0 h 1126"/>
                <a:gd name="T20" fmla="*/ 5825 w 5825"/>
                <a:gd name="T21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5" h="1126">
                  <a:moveTo>
                    <a:pt x="5781" y="44"/>
                  </a:moveTo>
                  <a:lnTo>
                    <a:pt x="5781" y="1082"/>
                  </a:lnTo>
                  <a:lnTo>
                    <a:pt x="44" y="1082"/>
                  </a:lnTo>
                  <a:lnTo>
                    <a:pt x="44" y="44"/>
                  </a:lnTo>
                  <a:lnTo>
                    <a:pt x="5781" y="44"/>
                  </a:lnTo>
                  <a:close/>
                  <a:moveTo>
                    <a:pt x="5825" y="0"/>
                  </a:moveTo>
                  <a:lnTo>
                    <a:pt x="0" y="0"/>
                  </a:lnTo>
                  <a:lnTo>
                    <a:pt x="0" y="1126"/>
                  </a:lnTo>
                  <a:lnTo>
                    <a:pt x="5825" y="1126"/>
                  </a:lnTo>
                  <a:lnTo>
                    <a:pt x="5825" y="0"/>
                  </a:lnTo>
                  <a:lnTo>
                    <a:pt x="58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4CCB3F66-22D7-4CDD-A96E-7BB46F86DC4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49911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270328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  <p:sldLayoutId id="2147484061" r:id="rId18"/>
    <p:sldLayoutId id="2147484062" r:id="rId1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286AB87-9FF5-CE73-2294-1FB2102BC8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83819" y="4756801"/>
            <a:ext cx="1080000" cy="112942"/>
            <a:chOff x="7712075" y="4803775"/>
            <a:chExt cx="1214438" cy="12700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2CD58E9-5584-A110-6A98-1BFFD615D8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F6FA461-A027-118D-16EB-354983DF7B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521BD15-8C9E-FA7B-E506-24FE036CA5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FA9B3E2-822D-0298-DA76-B4E73BBE0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B5537FD-6862-A39D-E883-4FA1B25A92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8CE4541-87EC-F9A4-40F7-7A7986DE7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22F3EE07-4CD8-4DEB-697B-1BE93CD0B0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2C90670-B2C6-63E3-8B83-2F6454A25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F1C135A-BC32-A856-EC01-88643FA9E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490826F-820D-70C4-4654-BBBCAF98AA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ADC42A3E-D5EF-0371-9C2C-93D2320C7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50A87FB-3BFF-6F24-CC9D-3B62033F04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30AB3043-5E85-8F9A-DFB2-78D0A8E00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CC33"/>
                </a:solidFill>
              </a:endParaRPr>
            </a:p>
          </p:txBody>
        </p:sp>
      </p:grpSp>
      <p:sp>
        <p:nvSpPr>
          <p:cNvPr id="22" name="Text Box 23">
            <a:extLst>
              <a:ext uri="{FF2B5EF4-FFF2-40B4-BE49-F238E27FC236}">
                <a16:creationId xmlns:a16="http://schemas.microsoft.com/office/drawing/2014/main" id="{A6868C8C-74D2-2A8C-BD9F-00DF806667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8791" y="4718239"/>
            <a:ext cx="3539410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DIRECTION/REDACTOR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FE72407-5CA9-138A-E8B6-F53F53A383E7}"/>
              </a:ext>
            </a:extLst>
          </p:cNvPr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>
            <a:extLst>
              <a:ext uri="{FF2B5EF4-FFF2-40B4-BE49-F238E27FC236}">
                <a16:creationId xmlns:a16="http://schemas.microsoft.com/office/drawing/2014/main" id="{E9CB5705-C108-C957-FBFA-AA072E2A5A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29857" y="4718239"/>
            <a:ext cx="844223" cy="165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5B01981-C65D-3BED-EBC4-9D3136409AC7}"/>
              </a:ext>
            </a:extLst>
          </p:cNvPr>
          <p:cNvCxnSpPr/>
          <p:nvPr userDrawn="1"/>
        </p:nvCxnSpPr>
        <p:spPr>
          <a:xfrm>
            <a:off x="184496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DD95B59-700F-24E6-F4F6-0C8A010AA8FC}"/>
              </a:ext>
            </a:extLst>
          </p:cNvPr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9CC3776-6781-7F16-081F-E3A85A3432FF}"/>
              </a:ext>
            </a:extLst>
          </p:cNvPr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AB4CCE1-D052-0634-A254-852BA42478F7}"/>
              </a:ext>
            </a:extLst>
          </p:cNvPr>
          <p:cNvGrpSpPr/>
          <p:nvPr userDrawn="1"/>
        </p:nvGrpSpPr>
        <p:grpSpPr>
          <a:xfrm>
            <a:off x="4921158" y="4756801"/>
            <a:ext cx="867815" cy="168080"/>
            <a:chOff x="2830513" y="2268538"/>
            <a:chExt cx="1155700" cy="223838"/>
          </a:xfrm>
          <a:solidFill>
            <a:srgbClr val="FF0000"/>
          </a:solidFill>
        </p:grpSpPr>
        <p:sp>
          <p:nvSpPr>
            <p:cNvPr id="29" name="Freeform 152">
              <a:extLst>
                <a:ext uri="{FF2B5EF4-FFF2-40B4-BE49-F238E27FC236}">
                  <a16:creationId xmlns:a16="http://schemas.microsoft.com/office/drawing/2014/main" id="{C553188D-99FA-6AC0-2DEB-7566ECB32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126" y="2343151"/>
              <a:ext cx="65088" cy="74613"/>
            </a:xfrm>
            <a:custGeom>
              <a:avLst/>
              <a:gdLst>
                <a:gd name="T0" fmla="*/ 0 w 330"/>
                <a:gd name="T1" fmla="*/ 0 h 375"/>
                <a:gd name="T2" fmla="*/ 165 w 330"/>
                <a:gd name="T3" fmla="*/ 0 h 375"/>
                <a:gd name="T4" fmla="*/ 209 w 330"/>
                <a:gd name="T5" fmla="*/ 2 h 375"/>
                <a:gd name="T6" fmla="*/ 242 w 330"/>
                <a:gd name="T7" fmla="*/ 10 h 375"/>
                <a:gd name="T8" fmla="*/ 254 w 330"/>
                <a:gd name="T9" fmla="*/ 17 h 375"/>
                <a:gd name="T10" fmla="*/ 274 w 330"/>
                <a:gd name="T11" fmla="*/ 34 h 375"/>
                <a:gd name="T12" fmla="*/ 283 w 330"/>
                <a:gd name="T13" fmla="*/ 46 h 375"/>
                <a:gd name="T14" fmla="*/ 295 w 330"/>
                <a:gd name="T15" fmla="*/ 73 h 375"/>
                <a:gd name="T16" fmla="*/ 298 w 330"/>
                <a:gd name="T17" fmla="*/ 103 h 375"/>
                <a:gd name="T18" fmla="*/ 298 w 330"/>
                <a:gd name="T19" fmla="*/ 112 h 375"/>
                <a:gd name="T20" fmla="*/ 295 w 330"/>
                <a:gd name="T21" fmla="*/ 131 h 375"/>
                <a:gd name="T22" fmla="*/ 288 w 330"/>
                <a:gd name="T23" fmla="*/ 147 h 375"/>
                <a:gd name="T24" fmla="*/ 279 w 330"/>
                <a:gd name="T25" fmla="*/ 163 h 375"/>
                <a:gd name="T26" fmla="*/ 273 w 330"/>
                <a:gd name="T27" fmla="*/ 169 h 375"/>
                <a:gd name="T28" fmla="*/ 258 w 330"/>
                <a:gd name="T29" fmla="*/ 182 h 375"/>
                <a:gd name="T30" fmla="*/ 240 w 330"/>
                <a:gd name="T31" fmla="*/ 192 h 375"/>
                <a:gd name="T32" fmla="*/ 219 w 330"/>
                <a:gd name="T33" fmla="*/ 200 h 375"/>
                <a:gd name="T34" fmla="*/ 194 w 330"/>
                <a:gd name="T35" fmla="*/ 204 h 375"/>
                <a:gd name="T36" fmla="*/ 210 w 330"/>
                <a:gd name="T37" fmla="*/ 214 h 375"/>
                <a:gd name="T38" fmla="*/ 223 w 330"/>
                <a:gd name="T39" fmla="*/ 223 h 375"/>
                <a:gd name="T40" fmla="*/ 234 w 330"/>
                <a:gd name="T41" fmla="*/ 233 h 375"/>
                <a:gd name="T42" fmla="*/ 255 w 330"/>
                <a:gd name="T43" fmla="*/ 259 h 375"/>
                <a:gd name="T44" fmla="*/ 330 w 330"/>
                <a:gd name="T45" fmla="*/ 375 h 375"/>
                <a:gd name="T46" fmla="*/ 218 w 330"/>
                <a:gd name="T47" fmla="*/ 297 h 375"/>
                <a:gd name="T48" fmla="*/ 198 w 330"/>
                <a:gd name="T49" fmla="*/ 267 h 375"/>
                <a:gd name="T50" fmla="*/ 182 w 330"/>
                <a:gd name="T51" fmla="*/ 245 h 375"/>
                <a:gd name="T52" fmla="*/ 162 w 330"/>
                <a:gd name="T53" fmla="*/ 225 h 375"/>
                <a:gd name="T54" fmla="*/ 157 w 330"/>
                <a:gd name="T55" fmla="*/ 220 h 375"/>
                <a:gd name="T56" fmla="*/ 134 w 330"/>
                <a:gd name="T57" fmla="*/ 211 h 375"/>
                <a:gd name="T58" fmla="*/ 123 w 330"/>
                <a:gd name="T59" fmla="*/ 208 h 375"/>
                <a:gd name="T60" fmla="*/ 49 w 330"/>
                <a:gd name="T61" fmla="*/ 208 h 375"/>
                <a:gd name="T62" fmla="*/ 0 w 330"/>
                <a:gd name="T63" fmla="*/ 375 h 375"/>
                <a:gd name="T64" fmla="*/ 156 w 330"/>
                <a:gd name="T65" fmla="*/ 166 h 375"/>
                <a:gd name="T66" fmla="*/ 172 w 330"/>
                <a:gd name="T67" fmla="*/ 165 h 375"/>
                <a:gd name="T68" fmla="*/ 198 w 330"/>
                <a:gd name="T69" fmla="*/ 162 h 375"/>
                <a:gd name="T70" fmla="*/ 209 w 330"/>
                <a:gd name="T71" fmla="*/ 158 h 375"/>
                <a:gd name="T72" fmla="*/ 225 w 330"/>
                <a:gd name="T73" fmla="*/ 150 h 375"/>
                <a:gd name="T74" fmla="*/ 237 w 330"/>
                <a:gd name="T75" fmla="*/ 136 h 375"/>
                <a:gd name="T76" fmla="*/ 242 w 330"/>
                <a:gd name="T77" fmla="*/ 128 h 375"/>
                <a:gd name="T78" fmla="*/ 247 w 330"/>
                <a:gd name="T79" fmla="*/ 111 h 375"/>
                <a:gd name="T80" fmla="*/ 248 w 330"/>
                <a:gd name="T81" fmla="*/ 103 h 375"/>
                <a:gd name="T82" fmla="*/ 245 w 330"/>
                <a:gd name="T83" fmla="*/ 84 h 375"/>
                <a:gd name="T84" fmla="*/ 240 w 330"/>
                <a:gd name="T85" fmla="*/ 73 h 375"/>
                <a:gd name="T86" fmla="*/ 229 w 330"/>
                <a:gd name="T87" fmla="*/ 59 h 375"/>
                <a:gd name="T88" fmla="*/ 223 w 330"/>
                <a:gd name="T89" fmla="*/ 55 h 375"/>
                <a:gd name="T90" fmla="*/ 211 w 330"/>
                <a:gd name="T91" fmla="*/ 48 h 375"/>
                <a:gd name="T92" fmla="*/ 196 w 330"/>
                <a:gd name="T93" fmla="*/ 44 h 375"/>
                <a:gd name="T94" fmla="*/ 168 w 330"/>
                <a:gd name="T95" fmla="*/ 42 h 375"/>
                <a:gd name="T96" fmla="*/ 49 w 330"/>
                <a:gd name="T97" fmla="*/ 1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5">
                  <a:moveTo>
                    <a:pt x="0" y="375"/>
                  </a:moveTo>
                  <a:lnTo>
                    <a:pt x="0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89" y="1"/>
                  </a:lnTo>
                  <a:lnTo>
                    <a:pt x="209" y="2"/>
                  </a:lnTo>
                  <a:lnTo>
                    <a:pt x="227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4" y="17"/>
                  </a:lnTo>
                  <a:lnTo>
                    <a:pt x="264" y="24"/>
                  </a:lnTo>
                  <a:lnTo>
                    <a:pt x="274" y="34"/>
                  </a:lnTo>
                  <a:lnTo>
                    <a:pt x="283" y="46"/>
                  </a:lnTo>
                  <a:lnTo>
                    <a:pt x="283" y="46"/>
                  </a:lnTo>
                  <a:lnTo>
                    <a:pt x="289" y="59"/>
                  </a:lnTo>
                  <a:lnTo>
                    <a:pt x="295" y="73"/>
                  </a:lnTo>
                  <a:lnTo>
                    <a:pt x="298" y="87"/>
                  </a:lnTo>
                  <a:lnTo>
                    <a:pt x="298" y="103"/>
                  </a:lnTo>
                  <a:lnTo>
                    <a:pt x="298" y="103"/>
                  </a:lnTo>
                  <a:lnTo>
                    <a:pt x="298" y="112"/>
                  </a:lnTo>
                  <a:lnTo>
                    <a:pt x="297" y="121"/>
                  </a:lnTo>
                  <a:lnTo>
                    <a:pt x="295" y="131"/>
                  </a:lnTo>
                  <a:lnTo>
                    <a:pt x="292" y="139"/>
                  </a:lnTo>
                  <a:lnTo>
                    <a:pt x="288" y="147"/>
                  </a:lnTo>
                  <a:lnTo>
                    <a:pt x="284" y="155"/>
                  </a:lnTo>
                  <a:lnTo>
                    <a:pt x="279" y="163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66" y="176"/>
                  </a:lnTo>
                  <a:lnTo>
                    <a:pt x="258" y="182"/>
                  </a:lnTo>
                  <a:lnTo>
                    <a:pt x="249" y="188"/>
                  </a:lnTo>
                  <a:lnTo>
                    <a:pt x="240" y="192"/>
                  </a:lnTo>
                  <a:lnTo>
                    <a:pt x="230" y="196"/>
                  </a:lnTo>
                  <a:lnTo>
                    <a:pt x="219" y="200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0" y="214"/>
                  </a:lnTo>
                  <a:lnTo>
                    <a:pt x="218" y="218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34" y="233"/>
                  </a:lnTo>
                  <a:lnTo>
                    <a:pt x="244" y="245"/>
                  </a:lnTo>
                  <a:lnTo>
                    <a:pt x="255" y="259"/>
                  </a:lnTo>
                  <a:lnTo>
                    <a:pt x="264" y="273"/>
                  </a:lnTo>
                  <a:lnTo>
                    <a:pt x="330" y="375"/>
                  </a:lnTo>
                  <a:lnTo>
                    <a:pt x="267" y="375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8" y="267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23" y="208"/>
                  </a:lnTo>
                  <a:lnTo>
                    <a:pt x="107" y="208"/>
                  </a:lnTo>
                  <a:lnTo>
                    <a:pt x="49" y="208"/>
                  </a:lnTo>
                  <a:lnTo>
                    <a:pt x="49" y="375"/>
                  </a:lnTo>
                  <a:lnTo>
                    <a:pt x="0" y="375"/>
                  </a:lnTo>
                  <a:close/>
                  <a:moveTo>
                    <a:pt x="49" y="166"/>
                  </a:moveTo>
                  <a:lnTo>
                    <a:pt x="156" y="166"/>
                  </a:lnTo>
                  <a:lnTo>
                    <a:pt x="156" y="166"/>
                  </a:lnTo>
                  <a:lnTo>
                    <a:pt x="172" y="165"/>
                  </a:lnTo>
                  <a:lnTo>
                    <a:pt x="186" y="164"/>
                  </a:lnTo>
                  <a:lnTo>
                    <a:pt x="198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5" y="150"/>
                  </a:lnTo>
                  <a:lnTo>
                    <a:pt x="232" y="143"/>
                  </a:lnTo>
                  <a:lnTo>
                    <a:pt x="237" y="136"/>
                  </a:lnTo>
                  <a:lnTo>
                    <a:pt x="237" y="136"/>
                  </a:lnTo>
                  <a:lnTo>
                    <a:pt x="242" y="128"/>
                  </a:lnTo>
                  <a:lnTo>
                    <a:pt x="245" y="120"/>
                  </a:lnTo>
                  <a:lnTo>
                    <a:pt x="247" y="111"/>
                  </a:lnTo>
                  <a:lnTo>
                    <a:pt x="248" y="103"/>
                  </a:lnTo>
                  <a:lnTo>
                    <a:pt x="248" y="103"/>
                  </a:lnTo>
                  <a:lnTo>
                    <a:pt x="246" y="90"/>
                  </a:lnTo>
                  <a:lnTo>
                    <a:pt x="245" y="84"/>
                  </a:lnTo>
                  <a:lnTo>
                    <a:pt x="243" y="79"/>
                  </a:lnTo>
                  <a:lnTo>
                    <a:pt x="240" y="73"/>
                  </a:lnTo>
                  <a:lnTo>
                    <a:pt x="237" y="68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3" y="55"/>
                  </a:lnTo>
                  <a:lnTo>
                    <a:pt x="218" y="51"/>
                  </a:lnTo>
                  <a:lnTo>
                    <a:pt x="211" y="48"/>
                  </a:lnTo>
                  <a:lnTo>
                    <a:pt x="203" y="46"/>
                  </a:lnTo>
                  <a:lnTo>
                    <a:pt x="196" y="44"/>
                  </a:lnTo>
                  <a:lnTo>
                    <a:pt x="187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0" name="Freeform 153">
              <a:extLst>
                <a:ext uri="{FF2B5EF4-FFF2-40B4-BE49-F238E27FC236}">
                  <a16:creationId xmlns:a16="http://schemas.microsoft.com/office/drawing/2014/main" id="{B457F04B-7C7D-F357-51B0-496A5894E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9738" y="2343151"/>
              <a:ext cx="55563" cy="74613"/>
            </a:xfrm>
            <a:custGeom>
              <a:avLst/>
              <a:gdLst>
                <a:gd name="T0" fmla="*/ 0 w 278"/>
                <a:gd name="T1" fmla="*/ 375 h 375"/>
                <a:gd name="T2" fmla="*/ 0 w 278"/>
                <a:gd name="T3" fmla="*/ 0 h 375"/>
                <a:gd name="T4" fmla="*/ 270 w 278"/>
                <a:gd name="T5" fmla="*/ 0 h 375"/>
                <a:gd name="T6" fmla="*/ 270 w 278"/>
                <a:gd name="T7" fmla="*/ 45 h 375"/>
                <a:gd name="T8" fmla="*/ 49 w 278"/>
                <a:gd name="T9" fmla="*/ 45 h 375"/>
                <a:gd name="T10" fmla="*/ 49 w 278"/>
                <a:gd name="T11" fmla="*/ 159 h 375"/>
                <a:gd name="T12" fmla="*/ 257 w 278"/>
                <a:gd name="T13" fmla="*/ 159 h 375"/>
                <a:gd name="T14" fmla="*/ 257 w 278"/>
                <a:gd name="T15" fmla="*/ 203 h 375"/>
                <a:gd name="T16" fmla="*/ 49 w 278"/>
                <a:gd name="T17" fmla="*/ 203 h 375"/>
                <a:gd name="T18" fmla="*/ 49 w 278"/>
                <a:gd name="T19" fmla="*/ 330 h 375"/>
                <a:gd name="T20" fmla="*/ 278 w 278"/>
                <a:gd name="T21" fmla="*/ 330 h 375"/>
                <a:gd name="T22" fmla="*/ 278 w 278"/>
                <a:gd name="T23" fmla="*/ 375 h 375"/>
                <a:gd name="T24" fmla="*/ 0 w 278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49" y="45"/>
                  </a:lnTo>
                  <a:lnTo>
                    <a:pt x="49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49" y="203"/>
                  </a:lnTo>
                  <a:lnTo>
                    <a:pt x="49" y="330"/>
                  </a:lnTo>
                  <a:lnTo>
                    <a:pt x="278" y="330"/>
                  </a:lnTo>
                  <a:lnTo>
                    <a:pt x="278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1" name="Freeform 154">
              <a:extLst>
                <a:ext uri="{FF2B5EF4-FFF2-40B4-BE49-F238E27FC236}">
                  <a16:creationId xmlns:a16="http://schemas.microsoft.com/office/drawing/2014/main" id="{6C970228-1520-16C5-E749-0F17115E7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8001" y="2343151"/>
              <a:ext cx="58738" cy="74613"/>
            </a:xfrm>
            <a:custGeom>
              <a:avLst/>
              <a:gdLst>
                <a:gd name="T0" fmla="*/ 0 w 294"/>
                <a:gd name="T1" fmla="*/ 375 h 375"/>
                <a:gd name="T2" fmla="*/ 0 w 294"/>
                <a:gd name="T3" fmla="*/ 0 h 375"/>
                <a:gd name="T4" fmla="*/ 50 w 294"/>
                <a:gd name="T5" fmla="*/ 0 h 375"/>
                <a:gd name="T6" fmla="*/ 247 w 294"/>
                <a:gd name="T7" fmla="*/ 294 h 375"/>
                <a:gd name="T8" fmla="*/ 247 w 294"/>
                <a:gd name="T9" fmla="*/ 0 h 375"/>
                <a:gd name="T10" fmla="*/ 294 w 294"/>
                <a:gd name="T11" fmla="*/ 0 h 375"/>
                <a:gd name="T12" fmla="*/ 294 w 294"/>
                <a:gd name="T13" fmla="*/ 375 h 375"/>
                <a:gd name="T14" fmla="*/ 243 w 294"/>
                <a:gd name="T15" fmla="*/ 375 h 375"/>
                <a:gd name="T16" fmla="*/ 46 w 294"/>
                <a:gd name="T17" fmla="*/ 81 h 375"/>
                <a:gd name="T18" fmla="*/ 46 w 294"/>
                <a:gd name="T19" fmla="*/ 375 h 375"/>
                <a:gd name="T20" fmla="*/ 0 w 294"/>
                <a:gd name="T21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375">
                  <a:moveTo>
                    <a:pt x="0" y="37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247" y="294"/>
                  </a:lnTo>
                  <a:lnTo>
                    <a:pt x="247" y="0"/>
                  </a:lnTo>
                  <a:lnTo>
                    <a:pt x="294" y="0"/>
                  </a:lnTo>
                  <a:lnTo>
                    <a:pt x="294" y="375"/>
                  </a:lnTo>
                  <a:lnTo>
                    <a:pt x="243" y="375"/>
                  </a:lnTo>
                  <a:lnTo>
                    <a:pt x="46" y="81"/>
                  </a:lnTo>
                  <a:lnTo>
                    <a:pt x="46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2" name="Freeform 155">
              <a:extLst>
                <a:ext uri="{FF2B5EF4-FFF2-40B4-BE49-F238E27FC236}">
                  <a16:creationId xmlns:a16="http://schemas.microsoft.com/office/drawing/2014/main" id="{A9D59D5B-15E5-8E7D-6570-F9E0DF17D4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6263" y="2343151"/>
              <a:ext cx="68263" cy="74613"/>
            </a:xfrm>
            <a:custGeom>
              <a:avLst/>
              <a:gdLst>
                <a:gd name="T0" fmla="*/ 0 w 351"/>
                <a:gd name="T1" fmla="*/ 375 h 375"/>
                <a:gd name="T2" fmla="*/ 144 w 351"/>
                <a:gd name="T3" fmla="*/ 0 h 375"/>
                <a:gd name="T4" fmla="*/ 197 w 351"/>
                <a:gd name="T5" fmla="*/ 0 h 375"/>
                <a:gd name="T6" fmla="*/ 351 w 351"/>
                <a:gd name="T7" fmla="*/ 375 h 375"/>
                <a:gd name="T8" fmla="*/ 294 w 351"/>
                <a:gd name="T9" fmla="*/ 375 h 375"/>
                <a:gd name="T10" fmla="*/ 251 w 351"/>
                <a:gd name="T11" fmla="*/ 262 h 375"/>
                <a:gd name="T12" fmla="*/ 94 w 351"/>
                <a:gd name="T13" fmla="*/ 262 h 375"/>
                <a:gd name="T14" fmla="*/ 53 w 351"/>
                <a:gd name="T15" fmla="*/ 375 h 375"/>
                <a:gd name="T16" fmla="*/ 0 w 351"/>
                <a:gd name="T17" fmla="*/ 375 h 375"/>
                <a:gd name="T18" fmla="*/ 108 w 351"/>
                <a:gd name="T19" fmla="*/ 220 h 375"/>
                <a:gd name="T20" fmla="*/ 235 w 351"/>
                <a:gd name="T21" fmla="*/ 220 h 375"/>
                <a:gd name="T22" fmla="*/ 196 w 351"/>
                <a:gd name="T23" fmla="*/ 117 h 375"/>
                <a:gd name="T24" fmla="*/ 196 w 351"/>
                <a:gd name="T25" fmla="*/ 117 h 375"/>
                <a:gd name="T26" fmla="*/ 181 w 351"/>
                <a:gd name="T27" fmla="*/ 74 h 375"/>
                <a:gd name="T28" fmla="*/ 170 w 351"/>
                <a:gd name="T29" fmla="*/ 39 h 375"/>
                <a:gd name="T30" fmla="*/ 170 w 351"/>
                <a:gd name="T31" fmla="*/ 39 h 375"/>
                <a:gd name="T32" fmla="*/ 166 w 351"/>
                <a:gd name="T33" fmla="*/ 58 h 375"/>
                <a:gd name="T34" fmla="*/ 161 w 351"/>
                <a:gd name="T35" fmla="*/ 75 h 375"/>
                <a:gd name="T36" fmla="*/ 156 w 351"/>
                <a:gd name="T37" fmla="*/ 93 h 375"/>
                <a:gd name="T38" fmla="*/ 149 w 351"/>
                <a:gd name="T39" fmla="*/ 111 h 375"/>
                <a:gd name="T40" fmla="*/ 108 w 351"/>
                <a:gd name="T41" fmla="*/ 22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75">
                  <a:moveTo>
                    <a:pt x="0" y="375"/>
                  </a:moveTo>
                  <a:lnTo>
                    <a:pt x="144" y="0"/>
                  </a:lnTo>
                  <a:lnTo>
                    <a:pt x="197" y="0"/>
                  </a:lnTo>
                  <a:lnTo>
                    <a:pt x="351" y="375"/>
                  </a:lnTo>
                  <a:lnTo>
                    <a:pt x="294" y="375"/>
                  </a:lnTo>
                  <a:lnTo>
                    <a:pt x="251" y="262"/>
                  </a:lnTo>
                  <a:lnTo>
                    <a:pt x="94" y="262"/>
                  </a:lnTo>
                  <a:lnTo>
                    <a:pt x="53" y="375"/>
                  </a:lnTo>
                  <a:lnTo>
                    <a:pt x="0" y="375"/>
                  </a:lnTo>
                  <a:close/>
                  <a:moveTo>
                    <a:pt x="108" y="220"/>
                  </a:moveTo>
                  <a:lnTo>
                    <a:pt x="235" y="2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181" y="74"/>
                  </a:lnTo>
                  <a:lnTo>
                    <a:pt x="170" y="39"/>
                  </a:lnTo>
                  <a:lnTo>
                    <a:pt x="170" y="39"/>
                  </a:lnTo>
                  <a:lnTo>
                    <a:pt x="166" y="58"/>
                  </a:lnTo>
                  <a:lnTo>
                    <a:pt x="161" y="75"/>
                  </a:lnTo>
                  <a:lnTo>
                    <a:pt x="156" y="93"/>
                  </a:lnTo>
                  <a:lnTo>
                    <a:pt x="149" y="111"/>
                  </a:lnTo>
                  <a:lnTo>
                    <a:pt x="10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3" name="Freeform 156">
              <a:extLst>
                <a:ext uri="{FF2B5EF4-FFF2-40B4-BE49-F238E27FC236}">
                  <a16:creationId xmlns:a16="http://schemas.microsoft.com/office/drawing/2014/main" id="{4104AAD3-310D-CB08-B13B-93D304BA0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0876" y="2343151"/>
              <a:ext cx="57150" cy="76200"/>
            </a:xfrm>
            <a:custGeom>
              <a:avLst/>
              <a:gdLst>
                <a:gd name="T0" fmla="*/ 294 w 294"/>
                <a:gd name="T1" fmla="*/ 0 h 381"/>
                <a:gd name="T2" fmla="*/ 294 w 294"/>
                <a:gd name="T3" fmla="*/ 216 h 381"/>
                <a:gd name="T4" fmla="*/ 291 w 294"/>
                <a:gd name="T5" fmla="*/ 267 h 381"/>
                <a:gd name="T6" fmla="*/ 282 w 294"/>
                <a:gd name="T7" fmla="*/ 306 h 381"/>
                <a:gd name="T8" fmla="*/ 278 w 294"/>
                <a:gd name="T9" fmla="*/ 314 h 381"/>
                <a:gd name="T10" fmla="*/ 269 w 294"/>
                <a:gd name="T11" fmla="*/ 329 h 381"/>
                <a:gd name="T12" fmla="*/ 257 w 294"/>
                <a:gd name="T13" fmla="*/ 342 h 381"/>
                <a:gd name="T14" fmla="*/ 244 w 294"/>
                <a:gd name="T15" fmla="*/ 354 h 381"/>
                <a:gd name="T16" fmla="*/ 235 w 294"/>
                <a:gd name="T17" fmla="*/ 360 h 381"/>
                <a:gd name="T18" fmla="*/ 218 w 294"/>
                <a:gd name="T19" fmla="*/ 370 h 381"/>
                <a:gd name="T20" fmla="*/ 197 w 294"/>
                <a:gd name="T21" fmla="*/ 376 h 381"/>
                <a:gd name="T22" fmla="*/ 174 w 294"/>
                <a:gd name="T23" fmla="*/ 380 h 381"/>
                <a:gd name="T24" fmla="*/ 148 w 294"/>
                <a:gd name="T25" fmla="*/ 381 h 381"/>
                <a:gd name="T26" fmla="*/ 123 w 294"/>
                <a:gd name="T27" fmla="*/ 380 h 381"/>
                <a:gd name="T28" fmla="*/ 89 w 294"/>
                <a:gd name="T29" fmla="*/ 374 h 381"/>
                <a:gd name="T30" fmla="*/ 71 w 294"/>
                <a:gd name="T31" fmla="*/ 368 h 381"/>
                <a:gd name="T32" fmla="*/ 62 w 294"/>
                <a:gd name="T33" fmla="*/ 363 h 381"/>
                <a:gd name="T34" fmla="*/ 47 w 294"/>
                <a:gd name="T35" fmla="*/ 353 h 381"/>
                <a:gd name="T36" fmla="*/ 34 w 294"/>
                <a:gd name="T37" fmla="*/ 340 h 381"/>
                <a:gd name="T38" fmla="*/ 23 w 294"/>
                <a:gd name="T39" fmla="*/ 326 h 381"/>
                <a:gd name="T40" fmla="*/ 14 w 294"/>
                <a:gd name="T41" fmla="*/ 311 h 381"/>
                <a:gd name="T42" fmla="*/ 11 w 294"/>
                <a:gd name="T43" fmla="*/ 301 h 381"/>
                <a:gd name="T44" fmla="*/ 3 w 294"/>
                <a:gd name="T45" fmla="*/ 269 h 381"/>
                <a:gd name="T46" fmla="*/ 0 w 294"/>
                <a:gd name="T47" fmla="*/ 216 h 381"/>
                <a:gd name="T48" fmla="*/ 49 w 294"/>
                <a:gd name="T49" fmla="*/ 0 h 381"/>
                <a:gd name="T50" fmla="*/ 49 w 294"/>
                <a:gd name="T51" fmla="*/ 216 h 381"/>
                <a:gd name="T52" fmla="*/ 52 w 294"/>
                <a:gd name="T53" fmla="*/ 259 h 381"/>
                <a:gd name="T54" fmla="*/ 59 w 294"/>
                <a:gd name="T55" fmla="*/ 288 h 381"/>
                <a:gd name="T56" fmla="*/ 64 w 294"/>
                <a:gd name="T57" fmla="*/ 299 h 381"/>
                <a:gd name="T58" fmla="*/ 80 w 294"/>
                <a:gd name="T59" fmla="*/ 317 h 381"/>
                <a:gd name="T60" fmla="*/ 89 w 294"/>
                <a:gd name="T61" fmla="*/ 324 h 381"/>
                <a:gd name="T62" fmla="*/ 114 w 294"/>
                <a:gd name="T63" fmla="*/ 334 h 381"/>
                <a:gd name="T64" fmla="*/ 144 w 294"/>
                <a:gd name="T65" fmla="*/ 336 h 381"/>
                <a:gd name="T66" fmla="*/ 157 w 294"/>
                <a:gd name="T67" fmla="*/ 336 h 381"/>
                <a:gd name="T68" fmla="*/ 181 w 294"/>
                <a:gd name="T69" fmla="*/ 333 h 381"/>
                <a:gd name="T70" fmla="*/ 199 w 294"/>
                <a:gd name="T71" fmla="*/ 327 h 381"/>
                <a:gd name="T72" fmla="*/ 216 w 294"/>
                <a:gd name="T73" fmla="*/ 317 h 381"/>
                <a:gd name="T74" fmla="*/ 221 w 294"/>
                <a:gd name="T75" fmla="*/ 312 h 381"/>
                <a:gd name="T76" fmla="*/ 232 w 294"/>
                <a:gd name="T77" fmla="*/ 297 h 381"/>
                <a:gd name="T78" fmla="*/ 238 w 294"/>
                <a:gd name="T79" fmla="*/ 275 h 381"/>
                <a:gd name="T80" fmla="*/ 243 w 294"/>
                <a:gd name="T81" fmla="*/ 249 h 381"/>
                <a:gd name="T82" fmla="*/ 245 w 294"/>
                <a:gd name="T83" fmla="*/ 21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4" h="381">
                  <a:moveTo>
                    <a:pt x="245" y="0"/>
                  </a:moveTo>
                  <a:lnTo>
                    <a:pt x="294" y="0"/>
                  </a:lnTo>
                  <a:lnTo>
                    <a:pt x="294" y="216"/>
                  </a:lnTo>
                  <a:lnTo>
                    <a:pt x="294" y="216"/>
                  </a:lnTo>
                  <a:lnTo>
                    <a:pt x="293" y="243"/>
                  </a:lnTo>
                  <a:lnTo>
                    <a:pt x="291" y="267"/>
                  </a:lnTo>
                  <a:lnTo>
                    <a:pt x="287" y="288"/>
                  </a:lnTo>
                  <a:lnTo>
                    <a:pt x="282" y="306"/>
                  </a:lnTo>
                  <a:lnTo>
                    <a:pt x="282" y="306"/>
                  </a:lnTo>
                  <a:lnTo>
                    <a:pt x="278" y="314"/>
                  </a:lnTo>
                  <a:lnTo>
                    <a:pt x="273" y="322"/>
                  </a:lnTo>
                  <a:lnTo>
                    <a:pt x="269" y="329"/>
                  </a:lnTo>
                  <a:lnTo>
                    <a:pt x="264" y="336"/>
                  </a:lnTo>
                  <a:lnTo>
                    <a:pt x="257" y="342"/>
                  </a:lnTo>
                  <a:lnTo>
                    <a:pt x="250" y="349"/>
                  </a:lnTo>
                  <a:lnTo>
                    <a:pt x="244" y="354"/>
                  </a:lnTo>
                  <a:lnTo>
                    <a:pt x="235" y="360"/>
                  </a:lnTo>
                  <a:lnTo>
                    <a:pt x="235" y="360"/>
                  </a:lnTo>
                  <a:lnTo>
                    <a:pt x="227" y="365"/>
                  </a:lnTo>
                  <a:lnTo>
                    <a:pt x="218" y="370"/>
                  </a:lnTo>
                  <a:lnTo>
                    <a:pt x="208" y="373"/>
                  </a:lnTo>
                  <a:lnTo>
                    <a:pt x="197" y="376"/>
                  </a:lnTo>
                  <a:lnTo>
                    <a:pt x="186" y="378"/>
                  </a:lnTo>
                  <a:lnTo>
                    <a:pt x="174" y="380"/>
                  </a:lnTo>
                  <a:lnTo>
                    <a:pt x="161" y="381"/>
                  </a:lnTo>
                  <a:lnTo>
                    <a:pt x="148" y="381"/>
                  </a:lnTo>
                  <a:lnTo>
                    <a:pt x="148" y="381"/>
                  </a:lnTo>
                  <a:lnTo>
                    <a:pt x="123" y="380"/>
                  </a:lnTo>
                  <a:lnTo>
                    <a:pt x="100" y="376"/>
                  </a:lnTo>
                  <a:lnTo>
                    <a:pt x="89" y="374"/>
                  </a:lnTo>
                  <a:lnTo>
                    <a:pt x="80" y="371"/>
                  </a:lnTo>
                  <a:lnTo>
                    <a:pt x="71" y="368"/>
                  </a:lnTo>
                  <a:lnTo>
                    <a:pt x="62" y="363"/>
                  </a:lnTo>
                  <a:lnTo>
                    <a:pt x="62" y="363"/>
                  </a:lnTo>
                  <a:lnTo>
                    <a:pt x="54" y="358"/>
                  </a:lnTo>
                  <a:lnTo>
                    <a:pt x="47" y="353"/>
                  </a:lnTo>
                  <a:lnTo>
                    <a:pt x="39" y="347"/>
                  </a:lnTo>
                  <a:lnTo>
                    <a:pt x="34" y="340"/>
                  </a:lnTo>
                  <a:lnTo>
                    <a:pt x="27" y="334"/>
                  </a:lnTo>
                  <a:lnTo>
                    <a:pt x="23" y="326"/>
                  </a:lnTo>
                  <a:lnTo>
                    <a:pt x="19" y="318"/>
                  </a:lnTo>
                  <a:lnTo>
                    <a:pt x="14" y="311"/>
                  </a:lnTo>
                  <a:lnTo>
                    <a:pt x="14" y="311"/>
                  </a:lnTo>
                  <a:lnTo>
                    <a:pt x="11" y="301"/>
                  </a:lnTo>
                  <a:lnTo>
                    <a:pt x="8" y="291"/>
                  </a:lnTo>
                  <a:lnTo>
                    <a:pt x="3" y="269"/>
                  </a:lnTo>
                  <a:lnTo>
                    <a:pt x="1" y="244"/>
                  </a:lnTo>
                  <a:lnTo>
                    <a:pt x="0" y="216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39"/>
                  </a:lnTo>
                  <a:lnTo>
                    <a:pt x="52" y="259"/>
                  </a:lnTo>
                  <a:lnTo>
                    <a:pt x="54" y="275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64" y="299"/>
                  </a:lnTo>
                  <a:lnTo>
                    <a:pt x="71" y="309"/>
                  </a:lnTo>
                  <a:lnTo>
                    <a:pt x="80" y="317"/>
                  </a:lnTo>
                  <a:lnTo>
                    <a:pt x="89" y="324"/>
                  </a:lnTo>
                  <a:lnTo>
                    <a:pt x="89" y="324"/>
                  </a:lnTo>
                  <a:lnTo>
                    <a:pt x="101" y="329"/>
                  </a:lnTo>
                  <a:lnTo>
                    <a:pt x="114" y="334"/>
                  </a:lnTo>
                  <a:lnTo>
                    <a:pt x="129" y="33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57" y="336"/>
                  </a:lnTo>
                  <a:lnTo>
                    <a:pt x="169" y="335"/>
                  </a:lnTo>
                  <a:lnTo>
                    <a:pt x="181" y="333"/>
                  </a:lnTo>
                  <a:lnTo>
                    <a:pt x="191" y="330"/>
                  </a:lnTo>
                  <a:lnTo>
                    <a:pt x="199" y="327"/>
                  </a:lnTo>
                  <a:lnTo>
                    <a:pt x="208" y="323"/>
                  </a:lnTo>
                  <a:lnTo>
                    <a:pt x="216" y="317"/>
                  </a:lnTo>
                  <a:lnTo>
                    <a:pt x="221" y="312"/>
                  </a:lnTo>
                  <a:lnTo>
                    <a:pt x="221" y="312"/>
                  </a:lnTo>
                  <a:lnTo>
                    <a:pt x="227" y="304"/>
                  </a:lnTo>
                  <a:lnTo>
                    <a:pt x="232" y="297"/>
                  </a:lnTo>
                  <a:lnTo>
                    <a:pt x="235" y="287"/>
                  </a:lnTo>
                  <a:lnTo>
                    <a:pt x="238" y="275"/>
                  </a:lnTo>
                  <a:lnTo>
                    <a:pt x="242" y="263"/>
                  </a:lnTo>
                  <a:lnTo>
                    <a:pt x="243" y="249"/>
                  </a:lnTo>
                  <a:lnTo>
                    <a:pt x="244" y="233"/>
                  </a:lnTo>
                  <a:lnTo>
                    <a:pt x="245" y="216"/>
                  </a:ln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4" name="Freeform 157">
              <a:extLst>
                <a:ext uri="{FF2B5EF4-FFF2-40B4-BE49-F238E27FC236}">
                  <a16:creationId xmlns:a16="http://schemas.microsoft.com/office/drawing/2014/main" id="{02FBFF37-83F9-4D6F-3D75-81C78E608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5488" y="2343151"/>
              <a:ext cx="46038" cy="74613"/>
            </a:xfrm>
            <a:custGeom>
              <a:avLst/>
              <a:gdLst>
                <a:gd name="T0" fmla="*/ 0 w 234"/>
                <a:gd name="T1" fmla="*/ 375 h 375"/>
                <a:gd name="T2" fmla="*/ 0 w 234"/>
                <a:gd name="T3" fmla="*/ 0 h 375"/>
                <a:gd name="T4" fmla="*/ 50 w 234"/>
                <a:gd name="T5" fmla="*/ 0 h 375"/>
                <a:gd name="T6" fmla="*/ 50 w 234"/>
                <a:gd name="T7" fmla="*/ 330 h 375"/>
                <a:gd name="T8" fmla="*/ 234 w 234"/>
                <a:gd name="T9" fmla="*/ 330 h 375"/>
                <a:gd name="T10" fmla="*/ 234 w 234"/>
                <a:gd name="T11" fmla="*/ 375 h 375"/>
                <a:gd name="T12" fmla="*/ 0 w 234"/>
                <a:gd name="T13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375">
                  <a:moveTo>
                    <a:pt x="0" y="37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330"/>
                  </a:lnTo>
                  <a:lnTo>
                    <a:pt x="234" y="330"/>
                  </a:lnTo>
                  <a:lnTo>
                    <a:pt x="234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5" name="Freeform 158">
              <a:extLst>
                <a:ext uri="{FF2B5EF4-FFF2-40B4-BE49-F238E27FC236}">
                  <a16:creationId xmlns:a16="http://schemas.microsoft.com/office/drawing/2014/main" id="{0E1E8314-5A50-7D8C-A24C-A544881EA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6763" y="2343151"/>
              <a:ext cx="58738" cy="74613"/>
            </a:xfrm>
            <a:custGeom>
              <a:avLst/>
              <a:gdLst>
                <a:gd name="T0" fmla="*/ 123 w 296"/>
                <a:gd name="T1" fmla="*/ 375 h 375"/>
                <a:gd name="T2" fmla="*/ 123 w 296"/>
                <a:gd name="T3" fmla="*/ 45 h 375"/>
                <a:gd name="T4" fmla="*/ 0 w 296"/>
                <a:gd name="T5" fmla="*/ 45 h 375"/>
                <a:gd name="T6" fmla="*/ 0 w 296"/>
                <a:gd name="T7" fmla="*/ 0 h 375"/>
                <a:gd name="T8" fmla="*/ 296 w 296"/>
                <a:gd name="T9" fmla="*/ 0 h 375"/>
                <a:gd name="T10" fmla="*/ 296 w 296"/>
                <a:gd name="T11" fmla="*/ 45 h 375"/>
                <a:gd name="T12" fmla="*/ 173 w 296"/>
                <a:gd name="T13" fmla="*/ 45 h 375"/>
                <a:gd name="T14" fmla="*/ 173 w 296"/>
                <a:gd name="T15" fmla="*/ 375 h 375"/>
                <a:gd name="T16" fmla="*/ 123 w 296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75">
                  <a:moveTo>
                    <a:pt x="123" y="375"/>
                  </a:moveTo>
                  <a:lnTo>
                    <a:pt x="12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6" y="0"/>
                  </a:lnTo>
                  <a:lnTo>
                    <a:pt x="296" y="45"/>
                  </a:lnTo>
                  <a:lnTo>
                    <a:pt x="173" y="45"/>
                  </a:lnTo>
                  <a:lnTo>
                    <a:pt x="173" y="375"/>
                  </a:lnTo>
                  <a:lnTo>
                    <a:pt x="123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6" name="Freeform 159">
              <a:extLst>
                <a:ext uri="{FF2B5EF4-FFF2-40B4-BE49-F238E27FC236}">
                  <a16:creationId xmlns:a16="http://schemas.microsoft.com/office/drawing/2014/main" id="{A5DCB284-1712-AD76-3C16-048EE7655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2013" y="2341563"/>
              <a:ext cx="58738" cy="77788"/>
            </a:xfrm>
            <a:custGeom>
              <a:avLst/>
              <a:gdLst>
                <a:gd name="T0" fmla="*/ 47 w 297"/>
                <a:gd name="T1" fmla="*/ 256 h 387"/>
                <a:gd name="T2" fmla="*/ 57 w 297"/>
                <a:gd name="T3" fmla="*/ 293 h 387"/>
                <a:gd name="T4" fmla="*/ 69 w 297"/>
                <a:gd name="T5" fmla="*/ 311 h 387"/>
                <a:gd name="T6" fmla="*/ 99 w 297"/>
                <a:gd name="T7" fmla="*/ 331 h 387"/>
                <a:gd name="T8" fmla="*/ 126 w 297"/>
                <a:gd name="T9" fmla="*/ 340 h 387"/>
                <a:gd name="T10" fmla="*/ 157 w 297"/>
                <a:gd name="T11" fmla="*/ 343 h 387"/>
                <a:gd name="T12" fmla="*/ 196 w 297"/>
                <a:gd name="T13" fmla="*/ 338 h 387"/>
                <a:gd name="T14" fmla="*/ 217 w 297"/>
                <a:gd name="T15" fmla="*/ 330 h 387"/>
                <a:gd name="T16" fmla="*/ 240 w 297"/>
                <a:gd name="T17" fmla="*/ 311 h 387"/>
                <a:gd name="T18" fmla="*/ 247 w 297"/>
                <a:gd name="T19" fmla="*/ 296 h 387"/>
                <a:gd name="T20" fmla="*/ 249 w 297"/>
                <a:gd name="T21" fmla="*/ 279 h 387"/>
                <a:gd name="T22" fmla="*/ 244 w 297"/>
                <a:gd name="T23" fmla="*/ 255 h 387"/>
                <a:gd name="T24" fmla="*/ 234 w 297"/>
                <a:gd name="T25" fmla="*/ 242 h 387"/>
                <a:gd name="T26" fmla="*/ 206 w 297"/>
                <a:gd name="T27" fmla="*/ 226 h 387"/>
                <a:gd name="T28" fmla="*/ 139 w 297"/>
                <a:gd name="T29" fmla="*/ 208 h 387"/>
                <a:gd name="T30" fmla="*/ 96 w 297"/>
                <a:gd name="T31" fmla="*/ 196 h 387"/>
                <a:gd name="T32" fmla="*/ 67 w 297"/>
                <a:gd name="T33" fmla="*/ 185 h 387"/>
                <a:gd name="T34" fmla="*/ 35 w 297"/>
                <a:gd name="T35" fmla="*/ 160 h 387"/>
                <a:gd name="T36" fmla="*/ 22 w 297"/>
                <a:gd name="T37" fmla="*/ 139 h 387"/>
                <a:gd name="T38" fmla="*/ 14 w 297"/>
                <a:gd name="T39" fmla="*/ 103 h 387"/>
                <a:gd name="T40" fmla="*/ 18 w 297"/>
                <a:gd name="T41" fmla="*/ 76 h 387"/>
                <a:gd name="T42" fmla="*/ 30 w 297"/>
                <a:gd name="T43" fmla="*/ 50 h 387"/>
                <a:gd name="T44" fmla="*/ 62 w 297"/>
                <a:gd name="T45" fmla="*/ 19 h 387"/>
                <a:gd name="T46" fmla="*/ 93 w 297"/>
                <a:gd name="T47" fmla="*/ 7 h 387"/>
                <a:gd name="T48" fmla="*/ 146 w 297"/>
                <a:gd name="T49" fmla="*/ 0 h 387"/>
                <a:gd name="T50" fmla="*/ 185 w 297"/>
                <a:gd name="T51" fmla="*/ 3 h 387"/>
                <a:gd name="T52" fmla="*/ 219 w 297"/>
                <a:gd name="T53" fmla="*/ 13 h 387"/>
                <a:gd name="T54" fmla="*/ 258 w 297"/>
                <a:gd name="T55" fmla="*/ 40 h 387"/>
                <a:gd name="T56" fmla="*/ 275 w 297"/>
                <a:gd name="T57" fmla="*/ 66 h 387"/>
                <a:gd name="T58" fmla="*/ 286 w 297"/>
                <a:gd name="T59" fmla="*/ 112 h 387"/>
                <a:gd name="T60" fmla="*/ 237 w 297"/>
                <a:gd name="T61" fmla="*/ 106 h 387"/>
                <a:gd name="T62" fmla="*/ 231 w 297"/>
                <a:gd name="T63" fmla="*/ 84 h 387"/>
                <a:gd name="T64" fmla="*/ 218 w 297"/>
                <a:gd name="T65" fmla="*/ 66 h 387"/>
                <a:gd name="T66" fmla="*/ 207 w 297"/>
                <a:gd name="T67" fmla="*/ 57 h 387"/>
                <a:gd name="T68" fmla="*/ 186 w 297"/>
                <a:gd name="T69" fmla="*/ 48 h 387"/>
                <a:gd name="T70" fmla="*/ 148 w 297"/>
                <a:gd name="T71" fmla="*/ 43 h 387"/>
                <a:gd name="T72" fmla="*/ 109 w 297"/>
                <a:gd name="T73" fmla="*/ 48 h 387"/>
                <a:gd name="T74" fmla="*/ 88 w 297"/>
                <a:gd name="T75" fmla="*/ 56 h 387"/>
                <a:gd name="T76" fmla="*/ 73 w 297"/>
                <a:gd name="T77" fmla="*/ 68 h 387"/>
                <a:gd name="T78" fmla="*/ 63 w 297"/>
                <a:gd name="T79" fmla="*/ 88 h 387"/>
                <a:gd name="T80" fmla="*/ 62 w 297"/>
                <a:gd name="T81" fmla="*/ 100 h 387"/>
                <a:gd name="T82" fmla="*/ 70 w 297"/>
                <a:gd name="T83" fmla="*/ 126 h 387"/>
                <a:gd name="T84" fmla="*/ 81 w 297"/>
                <a:gd name="T85" fmla="*/ 136 h 387"/>
                <a:gd name="T86" fmla="*/ 124 w 297"/>
                <a:gd name="T87" fmla="*/ 152 h 387"/>
                <a:gd name="T88" fmla="*/ 179 w 297"/>
                <a:gd name="T89" fmla="*/ 166 h 387"/>
                <a:gd name="T90" fmla="*/ 234 w 297"/>
                <a:gd name="T91" fmla="*/ 184 h 387"/>
                <a:gd name="T92" fmla="*/ 262 w 297"/>
                <a:gd name="T93" fmla="*/ 200 h 387"/>
                <a:gd name="T94" fmla="*/ 282 w 297"/>
                <a:gd name="T95" fmla="*/ 222 h 387"/>
                <a:gd name="T96" fmla="*/ 296 w 297"/>
                <a:gd name="T97" fmla="*/ 260 h 387"/>
                <a:gd name="T98" fmla="*/ 296 w 297"/>
                <a:gd name="T99" fmla="*/ 290 h 387"/>
                <a:gd name="T100" fmla="*/ 281 w 297"/>
                <a:gd name="T101" fmla="*/ 331 h 387"/>
                <a:gd name="T102" fmla="*/ 259 w 297"/>
                <a:gd name="T103" fmla="*/ 355 h 387"/>
                <a:gd name="T104" fmla="*/ 232 w 297"/>
                <a:gd name="T105" fmla="*/ 372 h 387"/>
                <a:gd name="T106" fmla="*/ 179 w 297"/>
                <a:gd name="T107" fmla="*/ 387 h 387"/>
                <a:gd name="T108" fmla="*/ 135 w 297"/>
                <a:gd name="T109" fmla="*/ 387 h 387"/>
                <a:gd name="T110" fmla="*/ 74 w 297"/>
                <a:gd name="T111" fmla="*/ 372 h 387"/>
                <a:gd name="T112" fmla="*/ 44 w 297"/>
                <a:gd name="T113" fmla="*/ 354 h 387"/>
                <a:gd name="T114" fmla="*/ 21 w 297"/>
                <a:gd name="T115" fmla="*/ 328 h 387"/>
                <a:gd name="T116" fmla="*/ 5 w 297"/>
                <a:gd name="T117" fmla="*/ 296 h 387"/>
                <a:gd name="T118" fmla="*/ 0 w 297"/>
                <a:gd name="T119" fmla="*/ 26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7" h="387">
                  <a:moveTo>
                    <a:pt x="0" y="260"/>
                  </a:moveTo>
                  <a:lnTo>
                    <a:pt x="47" y="256"/>
                  </a:lnTo>
                  <a:lnTo>
                    <a:pt x="47" y="256"/>
                  </a:lnTo>
                  <a:lnTo>
                    <a:pt x="49" y="270"/>
                  </a:lnTo>
                  <a:lnTo>
                    <a:pt x="52" y="282"/>
                  </a:lnTo>
                  <a:lnTo>
                    <a:pt x="57" y="293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9" y="311"/>
                  </a:lnTo>
                  <a:lnTo>
                    <a:pt x="77" y="319"/>
                  </a:lnTo>
                  <a:lnTo>
                    <a:pt x="87" y="326"/>
                  </a:lnTo>
                  <a:lnTo>
                    <a:pt x="99" y="331"/>
                  </a:lnTo>
                  <a:lnTo>
                    <a:pt x="99" y="331"/>
                  </a:lnTo>
                  <a:lnTo>
                    <a:pt x="113" y="336"/>
                  </a:lnTo>
                  <a:lnTo>
                    <a:pt x="126" y="340"/>
                  </a:lnTo>
                  <a:lnTo>
                    <a:pt x="142" y="342"/>
                  </a:lnTo>
                  <a:lnTo>
                    <a:pt x="157" y="343"/>
                  </a:lnTo>
                  <a:lnTo>
                    <a:pt x="157" y="343"/>
                  </a:lnTo>
                  <a:lnTo>
                    <a:pt x="171" y="342"/>
                  </a:lnTo>
                  <a:lnTo>
                    <a:pt x="184" y="341"/>
                  </a:lnTo>
                  <a:lnTo>
                    <a:pt x="196" y="338"/>
                  </a:lnTo>
                  <a:lnTo>
                    <a:pt x="207" y="334"/>
                  </a:lnTo>
                  <a:lnTo>
                    <a:pt x="207" y="334"/>
                  </a:lnTo>
                  <a:lnTo>
                    <a:pt x="217" y="330"/>
                  </a:lnTo>
                  <a:lnTo>
                    <a:pt x="225" y="324"/>
                  </a:lnTo>
                  <a:lnTo>
                    <a:pt x="233" y="318"/>
                  </a:lnTo>
                  <a:lnTo>
                    <a:pt x="240" y="311"/>
                  </a:lnTo>
                  <a:lnTo>
                    <a:pt x="240" y="311"/>
                  </a:lnTo>
                  <a:lnTo>
                    <a:pt x="244" y="304"/>
                  </a:lnTo>
                  <a:lnTo>
                    <a:pt x="247" y="296"/>
                  </a:lnTo>
                  <a:lnTo>
                    <a:pt x="249" y="287"/>
                  </a:lnTo>
                  <a:lnTo>
                    <a:pt x="249" y="279"/>
                  </a:lnTo>
                  <a:lnTo>
                    <a:pt x="249" y="279"/>
                  </a:lnTo>
                  <a:lnTo>
                    <a:pt x="249" y="270"/>
                  </a:lnTo>
                  <a:lnTo>
                    <a:pt x="247" y="262"/>
                  </a:lnTo>
                  <a:lnTo>
                    <a:pt x="244" y="255"/>
                  </a:lnTo>
                  <a:lnTo>
                    <a:pt x="240" y="248"/>
                  </a:lnTo>
                  <a:lnTo>
                    <a:pt x="240" y="248"/>
                  </a:lnTo>
                  <a:lnTo>
                    <a:pt x="234" y="242"/>
                  </a:lnTo>
                  <a:lnTo>
                    <a:pt x="226" y="236"/>
                  </a:lnTo>
                  <a:lnTo>
                    <a:pt x="217" y="231"/>
                  </a:lnTo>
                  <a:lnTo>
                    <a:pt x="206" y="226"/>
                  </a:lnTo>
                  <a:lnTo>
                    <a:pt x="206" y="226"/>
                  </a:lnTo>
                  <a:lnTo>
                    <a:pt x="182" y="219"/>
                  </a:lnTo>
                  <a:lnTo>
                    <a:pt x="139" y="208"/>
                  </a:lnTo>
                  <a:lnTo>
                    <a:pt x="139" y="208"/>
                  </a:lnTo>
                  <a:lnTo>
                    <a:pt x="115" y="201"/>
                  </a:lnTo>
                  <a:lnTo>
                    <a:pt x="96" y="196"/>
                  </a:lnTo>
                  <a:lnTo>
                    <a:pt x="79" y="190"/>
                  </a:lnTo>
                  <a:lnTo>
                    <a:pt x="67" y="185"/>
                  </a:lnTo>
                  <a:lnTo>
                    <a:pt x="67" y="185"/>
                  </a:lnTo>
                  <a:lnTo>
                    <a:pt x="54" y="177"/>
                  </a:lnTo>
                  <a:lnTo>
                    <a:pt x="44" y="169"/>
                  </a:lnTo>
                  <a:lnTo>
                    <a:pt x="35" y="16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2" y="139"/>
                  </a:lnTo>
                  <a:lnTo>
                    <a:pt x="17" y="127"/>
                  </a:lnTo>
                  <a:lnTo>
                    <a:pt x="15" y="115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5" y="89"/>
                  </a:lnTo>
                  <a:lnTo>
                    <a:pt x="18" y="76"/>
                  </a:lnTo>
                  <a:lnTo>
                    <a:pt x="23" y="63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9" y="39"/>
                  </a:lnTo>
                  <a:lnTo>
                    <a:pt x="50" y="28"/>
                  </a:lnTo>
                  <a:lnTo>
                    <a:pt x="62" y="19"/>
                  </a:lnTo>
                  <a:lnTo>
                    <a:pt x="77" y="13"/>
                  </a:lnTo>
                  <a:lnTo>
                    <a:pt x="77" y="13"/>
                  </a:lnTo>
                  <a:lnTo>
                    <a:pt x="93" y="7"/>
                  </a:lnTo>
                  <a:lnTo>
                    <a:pt x="110" y="3"/>
                  </a:lnTo>
                  <a:lnTo>
                    <a:pt x="127" y="1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65" y="1"/>
                  </a:lnTo>
                  <a:lnTo>
                    <a:pt x="185" y="3"/>
                  </a:lnTo>
                  <a:lnTo>
                    <a:pt x="203" y="7"/>
                  </a:lnTo>
                  <a:lnTo>
                    <a:pt x="219" y="13"/>
                  </a:lnTo>
                  <a:lnTo>
                    <a:pt x="219" y="13"/>
                  </a:lnTo>
                  <a:lnTo>
                    <a:pt x="234" y="20"/>
                  </a:lnTo>
                  <a:lnTo>
                    <a:pt x="247" y="30"/>
                  </a:lnTo>
                  <a:lnTo>
                    <a:pt x="258" y="40"/>
                  </a:lnTo>
                  <a:lnTo>
                    <a:pt x="268" y="53"/>
                  </a:lnTo>
                  <a:lnTo>
                    <a:pt x="268" y="53"/>
                  </a:lnTo>
                  <a:lnTo>
                    <a:pt x="275" y="66"/>
                  </a:lnTo>
                  <a:lnTo>
                    <a:pt x="281" y="80"/>
                  </a:lnTo>
                  <a:lnTo>
                    <a:pt x="285" y="96"/>
                  </a:lnTo>
                  <a:lnTo>
                    <a:pt x="286" y="112"/>
                  </a:lnTo>
                  <a:lnTo>
                    <a:pt x="238" y="115"/>
                  </a:lnTo>
                  <a:lnTo>
                    <a:pt x="238" y="115"/>
                  </a:lnTo>
                  <a:lnTo>
                    <a:pt x="237" y="106"/>
                  </a:lnTo>
                  <a:lnTo>
                    <a:pt x="236" y="99"/>
                  </a:lnTo>
                  <a:lnTo>
                    <a:pt x="233" y="91"/>
                  </a:lnTo>
                  <a:lnTo>
                    <a:pt x="231" y="84"/>
                  </a:lnTo>
                  <a:lnTo>
                    <a:pt x="226" y="78"/>
                  </a:lnTo>
                  <a:lnTo>
                    <a:pt x="223" y="72"/>
                  </a:lnTo>
                  <a:lnTo>
                    <a:pt x="218" y="66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07" y="57"/>
                  </a:lnTo>
                  <a:lnTo>
                    <a:pt x="200" y="54"/>
                  </a:lnTo>
                  <a:lnTo>
                    <a:pt x="194" y="51"/>
                  </a:lnTo>
                  <a:lnTo>
                    <a:pt x="186" y="48"/>
                  </a:lnTo>
                  <a:lnTo>
                    <a:pt x="177" y="47"/>
                  </a:lnTo>
                  <a:lnTo>
                    <a:pt x="168" y="44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27" y="44"/>
                  </a:lnTo>
                  <a:lnTo>
                    <a:pt x="109" y="48"/>
                  </a:lnTo>
                  <a:lnTo>
                    <a:pt x="101" y="50"/>
                  </a:lnTo>
                  <a:lnTo>
                    <a:pt x="94" y="53"/>
                  </a:lnTo>
                  <a:lnTo>
                    <a:pt x="88" y="56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73" y="68"/>
                  </a:lnTo>
                  <a:lnTo>
                    <a:pt x="66" y="78"/>
                  </a:lnTo>
                  <a:lnTo>
                    <a:pt x="64" y="84"/>
                  </a:lnTo>
                  <a:lnTo>
                    <a:pt x="63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3" y="110"/>
                  </a:lnTo>
                  <a:lnTo>
                    <a:pt x="65" y="118"/>
                  </a:lnTo>
                  <a:lnTo>
                    <a:pt x="70" y="126"/>
                  </a:lnTo>
                  <a:lnTo>
                    <a:pt x="76" y="133"/>
                  </a:lnTo>
                  <a:lnTo>
                    <a:pt x="76" y="133"/>
                  </a:lnTo>
                  <a:lnTo>
                    <a:pt x="81" y="136"/>
                  </a:lnTo>
                  <a:lnTo>
                    <a:pt x="86" y="139"/>
                  </a:lnTo>
                  <a:lnTo>
                    <a:pt x="102" y="146"/>
                  </a:lnTo>
                  <a:lnTo>
                    <a:pt x="124" y="152"/>
                  </a:lnTo>
                  <a:lnTo>
                    <a:pt x="151" y="160"/>
                  </a:lnTo>
                  <a:lnTo>
                    <a:pt x="151" y="160"/>
                  </a:lnTo>
                  <a:lnTo>
                    <a:pt x="179" y="166"/>
                  </a:lnTo>
                  <a:lnTo>
                    <a:pt x="201" y="172"/>
                  </a:lnTo>
                  <a:lnTo>
                    <a:pt x="220" y="178"/>
                  </a:lnTo>
                  <a:lnTo>
                    <a:pt x="234" y="184"/>
                  </a:lnTo>
                  <a:lnTo>
                    <a:pt x="234" y="184"/>
                  </a:lnTo>
                  <a:lnTo>
                    <a:pt x="249" y="192"/>
                  </a:lnTo>
                  <a:lnTo>
                    <a:pt x="262" y="200"/>
                  </a:lnTo>
                  <a:lnTo>
                    <a:pt x="273" y="211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89" y="234"/>
                  </a:lnTo>
                  <a:lnTo>
                    <a:pt x="294" y="246"/>
                  </a:lnTo>
                  <a:lnTo>
                    <a:pt x="296" y="260"/>
                  </a:lnTo>
                  <a:lnTo>
                    <a:pt x="297" y="275"/>
                  </a:lnTo>
                  <a:lnTo>
                    <a:pt x="297" y="275"/>
                  </a:lnTo>
                  <a:lnTo>
                    <a:pt x="296" y="290"/>
                  </a:lnTo>
                  <a:lnTo>
                    <a:pt x="293" y="304"/>
                  </a:lnTo>
                  <a:lnTo>
                    <a:pt x="287" y="318"/>
                  </a:lnTo>
                  <a:lnTo>
                    <a:pt x="281" y="331"/>
                  </a:lnTo>
                  <a:lnTo>
                    <a:pt x="281" y="331"/>
                  </a:lnTo>
                  <a:lnTo>
                    <a:pt x="271" y="344"/>
                  </a:lnTo>
                  <a:lnTo>
                    <a:pt x="259" y="355"/>
                  </a:lnTo>
                  <a:lnTo>
                    <a:pt x="246" y="365"/>
                  </a:lnTo>
                  <a:lnTo>
                    <a:pt x="232" y="372"/>
                  </a:lnTo>
                  <a:lnTo>
                    <a:pt x="232" y="372"/>
                  </a:lnTo>
                  <a:lnTo>
                    <a:pt x="214" y="379"/>
                  </a:lnTo>
                  <a:lnTo>
                    <a:pt x="197" y="383"/>
                  </a:lnTo>
                  <a:lnTo>
                    <a:pt x="179" y="387"/>
                  </a:lnTo>
                  <a:lnTo>
                    <a:pt x="159" y="387"/>
                  </a:lnTo>
                  <a:lnTo>
                    <a:pt x="159" y="387"/>
                  </a:lnTo>
                  <a:lnTo>
                    <a:pt x="135" y="387"/>
                  </a:lnTo>
                  <a:lnTo>
                    <a:pt x="112" y="383"/>
                  </a:lnTo>
                  <a:lnTo>
                    <a:pt x="93" y="379"/>
                  </a:lnTo>
                  <a:lnTo>
                    <a:pt x="74" y="372"/>
                  </a:lnTo>
                  <a:lnTo>
                    <a:pt x="74" y="372"/>
                  </a:lnTo>
                  <a:lnTo>
                    <a:pt x="58" y="364"/>
                  </a:lnTo>
                  <a:lnTo>
                    <a:pt x="44" y="354"/>
                  </a:lnTo>
                  <a:lnTo>
                    <a:pt x="37" y="347"/>
                  </a:lnTo>
                  <a:lnTo>
                    <a:pt x="30" y="342"/>
                  </a:lnTo>
                  <a:lnTo>
                    <a:pt x="21" y="328"/>
                  </a:lnTo>
                  <a:lnTo>
                    <a:pt x="21" y="328"/>
                  </a:lnTo>
                  <a:lnTo>
                    <a:pt x="12" y="312"/>
                  </a:lnTo>
                  <a:lnTo>
                    <a:pt x="5" y="296"/>
                  </a:lnTo>
                  <a:lnTo>
                    <a:pt x="1" y="279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7" name="Freeform 160">
              <a:extLst>
                <a:ext uri="{FF2B5EF4-FFF2-40B4-BE49-F238E27FC236}">
                  <a16:creationId xmlns:a16="http://schemas.microsoft.com/office/drawing/2014/main" id="{16465CEC-4166-B315-7ADE-C27C4EAFBC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3451" y="2343151"/>
              <a:ext cx="55563" cy="74613"/>
            </a:xfrm>
            <a:custGeom>
              <a:avLst/>
              <a:gdLst>
                <a:gd name="T0" fmla="*/ 0 w 279"/>
                <a:gd name="T1" fmla="*/ 375 h 375"/>
                <a:gd name="T2" fmla="*/ 0 w 279"/>
                <a:gd name="T3" fmla="*/ 0 h 375"/>
                <a:gd name="T4" fmla="*/ 270 w 279"/>
                <a:gd name="T5" fmla="*/ 0 h 375"/>
                <a:gd name="T6" fmla="*/ 270 w 279"/>
                <a:gd name="T7" fmla="*/ 45 h 375"/>
                <a:gd name="T8" fmla="*/ 50 w 279"/>
                <a:gd name="T9" fmla="*/ 45 h 375"/>
                <a:gd name="T10" fmla="*/ 50 w 279"/>
                <a:gd name="T11" fmla="*/ 159 h 375"/>
                <a:gd name="T12" fmla="*/ 257 w 279"/>
                <a:gd name="T13" fmla="*/ 159 h 375"/>
                <a:gd name="T14" fmla="*/ 257 w 279"/>
                <a:gd name="T15" fmla="*/ 203 h 375"/>
                <a:gd name="T16" fmla="*/ 50 w 279"/>
                <a:gd name="T17" fmla="*/ 203 h 375"/>
                <a:gd name="T18" fmla="*/ 50 w 279"/>
                <a:gd name="T19" fmla="*/ 330 h 375"/>
                <a:gd name="T20" fmla="*/ 279 w 279"/>
                <a:gd name="T21" fmla="*/ 330 h 375"/>
                <a:gd name="T22" fmla="*/ 279 w 279"/>
                <a:gd name="T23" fmla="*/ 375 h 375"/>
                <a:gd name="T24" fmla="*/ 0 w 279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50" y="45"/>
                  </a:lnTo>
                  <a:lnTo>
                    <a:pt x="50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50" y="203"/>
                  </a:lnTo>
                  <a:lnTo>
                    <a:pt x="50" y="330"/>
                  </a:lnTo>
                  <a:lnTo>
                    <a:pt x="279" y="330"/>
                  </a:lnTo>
                  <a:lnTo>
                    <a:pt x="279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8" name="Freeform 161">
              <a:extLst>
                <a:ext uri="{FF2B5EF4-FFF2-40B4-BE49-F238E27FC236}">
                  <a16:creationId xmlns:a16="http://schemas.microsoft.com/office/drawing/2014/main" id="{82FBE2E7-506F-048B-824F-58135BD94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6951" y="2341563"/>
              <a:ext cx="66675" cy="77788"/>
            </a:xfrm>
            <a:custGeom>
              <a:avLst/>
              <a:gdLst>
                <a:gd name="T0" fmla="*/ 331 w 331"/>
                <a:gd name="T1" fmla="*/ 262 h 387"/>
                <a:gd name="T2" fmla="*/ 316 w 331"/>
                <a:gd name="T3" fmla="*/ 304 h 387"/>
                <a:gd name="T4" fmla="*/ 294 w 331"/>
                <a:gd name="T5" fmla="*/ 338 h 387"/>
                <a:gd name="T6" fmla="*/ 275 w 331"/>
                <a:gd name="T7" fmla="*/ 355 h 387"/>
                <a:gd name="T8" fmla="*/ 242 w 331"/>
                <a:gd name="T9" fmla="*/ 375 h 387"/>
                <a:gd name="T10" fmla="*/ 205 w 331"/>
                <a:gd name="T11" fmla="*/ 386 h 387"/>
                <a:gd name="T12" fmla="*/ 176 w 331"/>
                <a:gd name="T13" fmla="*/ 387 h 387"/>
                <a:gd name="T14" fmla="*/ 134 w 331"/>
                <a:gd name="T15" fmla="*/ 383 h 387"/>
                <a:gd name="T16" fmla="*/ 98 w 331"/>
                <a:gd name="T17" fmla="*/ 374 h 387"/>
                <a:gd name="T18" fmla="*/ 77 w 331"/>
                <a:gd name="T19" fmla="*/ 363 h 387"/>
                <a:gd name="T20" fmla="*/ 52 w 331"/>
                <a:gd name="T21" fmla="*/ 341 h 387"/>
                <a:gd name="T22" fmla="*/ 31 w 331"/>
                <a:gd name="T23" fmla="*/ 312 h 387"/>
                <a:gd name="T24" fmla="*/ 21 w 331"/>
                <a:gd name="T25" fmla="*/ 291 h 387"/>
                <a:gd name="T26" fmla="*/ 5 w 331"/>
                <a:gd name="T27" fmla="*/ 243 h 387"/>
                <a:gd name="T28" fmla="*/ 0 w 331"/>
                <a:gd name="T29" fmla="*/ 190 h 387"/>
                <a:gd name="T30" fmla="*/ 3 w 331"/>
                <a:gd name="T31" fmla="*/ 149 h 387"/>
                <a:gd name="T32" fmla="*/ 13 w 331"/>
                <a:gd name="T33" fmla="*/ 111 h 387"/>
                <a:gd name="T34" fmla="*/ 23 w 331"/>
                <a:gd name="T35" fmla="*/ 89 h 387"/>
                <a:gd name="T36" fmla="*/ 42 w 331"/>
                <a:gd name="T37" fmla="*/ 59 h 387"/>
                <a:gd name="T38" fmla="*/ 66 w 331"/>
                <a:gd name="T39" fmla="*/ 35 h 387"/>
                <a:gd name="T40" fmla="*/ 86 w 331"/>
                <a:gd name="T41" fmla="*/ 23 h 387"/>
                <a:gd name="T42" fmla="*/ 119 w 331"/>
                <a:gd name="T43" fmla="*/ 8 h 387"/>
                <a:gd name="T44" fmla="*/ 152 w 331"/>
                <a:gd name="T45" fmla="*/ 1 h 387"/>
                <a:gd name="T46" fmla="*/ 177 w 331"/>
                <a:gd name="T47" fmla="*/ 0 h 387"/>
                <a:gd name="T48" fmla="*/ 217 w 331"/>
                <a:gd name="T49" fmla="*/ 4 h 387"/>
                <a:gd name="T50" fmla="*/ 251 w 331"/>
                <a:gd name="T51" fmla="*/ 16 h 387"/>
                <a:gd name="T52" fmla="*/ 271 w 331"/>
                <a:gd name="T53" fmla="*/ 28 h 387"/>
                <a:gd name="T54" fmla="*/ 297 w 331"/>
                <a:gd name="T55" fmla="*/ 53 h 387"/>
                <a:gd name="T56" fmla="*/ 316 w 331"/>
                <a:gd name="T57" fmla="*/ 85 h 387"/>
                <a:gd name="T58" fmla="*/ 275 w 331"/>
                <a:gd name="T59" fmla="*/ 121 h 387"/>
                <a:gd name="T60" fmla="*/ 260 w 331"/>
                <a:gd name="T61" fmla="*/ 85 h 387"/>
                <a:gd name="T62" fmla="*/ 244 w 331"/>
                <a:gd name="T63" fmla="*/ 66 h 387"/>
                <a:gd name="T64" fmla="*/ 232 w 331"/>
                <a:gd name="T65" fmla="*/ 56 h 387"/>
                <a:gd name="T66" fmla="*/ 210 w 331"/>
                <a:gd name="T67" fmla="*/ 47 h 387"/>
                <a:gd name="T68" fmla="*/ 176 w 331"/>
                <a:gd name="T69" fmla="*/ 42 h 387"/>
                <a:gd name="T70" fmla="*/ 146 w 331"/>
                <a:gd name="T71" fmla="*/ 45 h 387"/>
                <a:gd name="T72" fmla="*/ 120 w 331"/>
                <a:gd name="T73" fmla="*/ 54 h 387"/>
                <a:gd name="T74" fmla="*/ 103 w 331"/>
                <a:gd name="T75" fmla="*/ 63 h 387"/>
                <a:gd name="T76" fmla="*/ 85 w 331"/>
                <a:gd name="T77" fmla="*/ 80 h 387"/>
                <a:gd name="T78" fmla="*/ 70 w 331"/>
                <a:gd name="T79" fmla="*/ 102 h 387"/>
                <a:gd name="T80" fmla="*/ 63 w 331"/>
                <a:gd name="T81" fmla="*/ 118 h 387"/>
                <a:gd name="T82" fmla="*/ 52 w 331"/>
                <a:gd name="T83" fmla="*/ 172 h 387"/>
                <a:gd name="T84" fmla="*/ 52 w 331"/>
                <a:gd name="T85" fmla="*/ 213 h 387"/>
                <a:gd name="T86" fmla="*/ 65 w 331"/>
                <a:gd name="T87" fmla="*/ 273 h 387"/>
                <a:gd name="T88" fmla="*/ 73 w 331"/>
                <a:gd name="T89" fmla="*/ 291 h 387"/>
                <a:gd name="T90" fmla="*/ 89 w 331"/>
                <a:gd name="T91" fmla="*/ 311 h 387"/>
                <a:gd name="T92" fmla="*/ 109 w 331"/>
                <a:gd name="T93" fmla="*/ 327 h 387"/>
                <a:gd name="T94" fmla="*/ 139 w 331"/>
                <a:gd name="T95" fmla="*/ 340 h 387"/>
                <a:gd name="T96" fmla="*/ 172 w 331"/>
                <a:gd name="T97" fmla="*/ 345 h 387"/>
                <a:gd name="T98" fmla="*/ 201 w 331"/>
                <a:gd name="T99" fmla="*/ 341 h 387"/>
                <a:gd name="T100" fmla="*/ 227 w 331"/>
                <a:gd name="T101" fmla="*/ 331 h 387"/>
                <a:gd name="T102" fmla="*/ 243 w 331"/>
                <a:gd name="T103" fmla="*/ 320 h 387"/>
                <a:gd name="T104" fmla="*/ 261 w 331"/>
                <a:gd name="T105" fmla="*/ 299 h 387"/>
                <a:gd name="T106" fmla="*/ 275 w 331"/>
                <a:gd name="T107" fmla="*/ 271 h 387"/>
                <a:gd name="T108" fmla="*/ 282 w 331"/>
                <a:gd name="T109" fmla="*/ 24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1" h="387">
                  <a:moveTo>
                    <a:pt x="282" y="249"/>
                  </a:moveTo>
                  <a:lnTo>
                    <a:pt x="331" y="262"/>
                  </a:lnTo>
                  <a:lnTo>
                    <a:pt x="331" y="262"/>
                  </a:lnTo>
                  <a:lnTo>
                    <a:pt x="327" y="277"/>
                  </a:lnTo>
                  <a:lnTo>
                    <a:pt x="322" y="291"/>
                  </a:lnTo>
                  <a:lnTo>
                    <a:pt x="316" y="304"/>
                  </a:lnTo>
                  <a:lnTo>
                    <a:pt x="309" y="316"/>
                  </a:lnTo>
                  <a:lnTo>
                    <a:pt x="302" y="327"/>
                  </a:lnTo>
                  <a:lnTo>
                    <a:pt x="294" y="338"/>
                  </a:lnTo>
                  <a:lnTo>
                    <a:pt x="285" y="346"/>
                  </a:lnTo>
                  <a:lnTo>
                    <a:pt x="275" y="355"/>
                  </a:lnTo>
                  <a:lnTo>
                    <a:pt x="275" y="355"/>
                  </a:lnTo>
                  <a:lnTo>
                    <a:pt x="264" y="363"/>
                  </a:lnTo>
                  <a:lnTo>
                    <a:pt x="254" y="369"/>
                  </a:lnTo>
                  <a:lnTo>
                    <a:pt x="242" y="375"/>
                  </a:lnTo>
                  <a:lnTo>
                    <a:pt x="230" y="379"/>
                  </a:lnTo>
                  <a:lnTo>
                    <a:pt x="218" y="382"/>
                  </a:lnTo>
                  <a:lnTo>
                    <a:pt x="205" y="386"/>
                  </a:lnTo>
                  <a:lnTo>
                    <a:pt x="190" y="387"/>
                  </a:lnTo>
                  <a:lnTo>
                    <a:pt x="176" y="387"/>
                  </a:lnTo>
                  <a:lnTo>
                    <a:pt x="176" y="387"/>
                  </a:lnTo>
                  <a:lnTo>
                    <a:pt x="161" y="387"/>
                  </a:lnTo>
                  <a:lnTo>
                    <a:pt x="147" y="386"/>
                  </a:lnTo>
                  <a:lnTo>
                    <a:pt x="134" y="383"/>
                  </a:lnTo>
                  <a:lnTo>
                    <a:pt x="121" y="381"/>
                  </a:lnTo>
                  <a:lnTo>
                    <a:pt x="110" y="378"/>
                  </a:lnTo>
                  <a:lnTo>
                    <a:pt x="98" y="374"/>
                  </a:lnTo>
                  <a:lnTo>
                    <a:pt x="88" y="368"/>
                  </a:lnTo>
                  <a:lnTo>
                    <a:pt x="77" y="363"/>
                  </a:lnTo>
                  <a:lnTo>
                    <a:pt x="77" y="363"/>
                  </a:lnTo>
                  <a:lnTo>
                    <a:pt x="68" y="356"/>
                  </a:lnTo>
                  <a:lnTo>
                    <a:pt x="60" y="348"/>
                  </a:lnTo>
                  <a:lnTo>
                    <a:pt x="52" y="341"/>
                  </a:lnTo>
                  <a:lnTo>
                    <a:pt x="45" y="332"/>
                  </a:lnTo>
                  <a:lnTo>
                    <a:pt x="37" y="323"/>
                  </a:lnTo>
                  <a:lnTo>
                    <a:pt x="31" y="312"/>
                  </a:lnTo>
                  <a:lnTo>
                    <a:pt x="25" y="30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15" y="279"/>
                  </a:lnTo>
                  <a:lnTo>
                    <a:pt x="12" y="267"/>
                  </a:lnTo>
                  <a:lnTo>
                    <a:pt x="5" y="243"/>
                  </a:lnTo>
                  <a:lnTo>
                    <a:pt x="1" y="2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1" y="176"/>
                  </a:lnTo>
                  <a:lnTo>
                    <a:pt x="2" y="162"/>
                  </a:lnTo>
                  <a:lnTo>
                    <a:pt x="3" y="149"/>
                  </a:lnTo>
                  <a:lnTo>
                    <a:pt x="5" y="136"/>
                  </a:lnTo>
                  <a:lnTo>
                    <a:pt x="9" y="123"/>
                  </a:lnTo>
                  <a:lnTo>
                    <a:pt x="13" y="111"/>
                  </a:lnTo>
                  <a:lnTo>
                    <a:pt x="17" y="100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8" y="78"/>
                  </a:lnTo>
                  <a:lnTo>
                    <a:pt x="35" y="68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58" y="42"/>
                  </a:lnTo>
                  <a:lnTo>
                    <a:pt x="66" y="35"/>
                  </a:lnTo>
                  <a:lnTo>
                    <a:pt x="76" y="28"/>
                  </a:lnTo>
                  <a:lnTo>
                    <a:pt x="86" y="23"/>
                  </a:lnTo>
                  <a:lnTo>
                    <a:pt x="86" y="23"/>
                  </a:lnTo>
                  <a:lnTo>
                    <a:pt x="97" y="17"/>
                  </a:lnTo>
                  <a:lnTo>
                    <a:pt x="108" y="13"/>
                  </a:lnTo>
                  <a:lnTo>
                    <a:pt x="119" y="8"/>
                  </a:lnTo>
                  <a:lnTo>
                    <a:pt x="129" y="5"/>
                  </a:lnTo>
                  <a:lnTo>
                    <a:pt x="141" y="3"/>
                  </a:lnTo>
                  <a:lnTo>
                    <a:pt x="152" y="1"/>
                  </a:lnTo>
                  <a:lnTo>
                    <a:pt x="164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90" y="1"/>
                  </a:lnTo>
                  <a:lnTo>
                    <a:pt x="204" y="2"/>
                  </a:lnTo>
                  <a:lnTo>
                    <a:pt x="217" y="4"/>
                  </a:lnTo>
                  <a:lnTo>
                    <a:pt x="229" y="7"/>
                  </a:lnTo>
                  <a:lnTo>
                    <a:pt x="241" y="11"/>
                  </a:lnTo>
                  <a:lnTo>
                    <a:pt x="251" y="16"/>
                  </a:lnTo>
                  <a:lnTo>
                    <a:pt x="261" y="21"/>
                  </a:lnTo>
                  <a:lnTo>
                    <a:pt x="271" y="28"/>
                  </a:lnTo>
                  <a:lnTo>
                    <a:pt x="271" y="28"/>
                  </a:lnTo>
                  <a:lnTo>
                    <a:pt x="281" y="36"/>
                  </a:lnTo>
                  <a:lnTo>
                    <a:pt x="290" y="44"/>
                  </a:lnTo>
                  <a:lnTo>
                    <a:pt x="297" y="53"/>
                  </a:lnTo>
                  <a:lnTo>
                    <a:pt x="304" y="63"/>
                  </a:lnTo>
                  <a:lnTo>
                    <a:pt x="310" y="74"/>
                  </a:lnTo>
                  <a:lnTo>
                    <a:pt x="316" y="85"/>
                  </a:lnTo>
                  <a:lnTo>
                    <a:pt x="320" y="97"/>
                  </a:lnTo>
                  <a:lnTo>
                    <a:pt x="324" y="109"/>
                  </a:lnTo>
                  <a:lnTo>
                    <a:pt x="275" y="121"/>
                  </a:lnTo>
                  <a:lnTo>
                    <a:pt x="275" y="121"/>
                  </a:lnTo>
                  <a:lnTo>
                    <a:pt x="269" y="101"/>
                  </a:lnTo>
                  <a:lnTo>
                    <a:pt x="260" y="85"/>
                  </a:lnTo>
                  <a:lnTo>
                    <a:pt x="255" y="78"/>
                  </a:lnTo>
                  <a:lnTo>
                    <a:pt x="249" y="72"/>
                  </a:lnTo>
                  <a:lnTo>
                    <a:pt x="244" y="66"/>
                  </a:lnTo>
                  <a:lnTo>
                    <a:pt x="238" y="61"/>
                  </a:lnTo>
                  <a:lnTo>
                    <a:pt x="238" y="61"/>
                  </a:lnTo>
                  <a:lnTo>
                    <a:pt x="232" y="56"/>
                  </a:lnTo>
                  <a:lnTo>
                    <a:pt x="225" y="53"/>
                  </a:lnTo>
                  <a:lnTo>
                    <a:pt x="218" y="50"/>
                  </a:lnTo>
                  <a:lnTo>
                    <a:pt x="210" y="47"/>
                  </a:lnTo>
                  <a:lnTo>
                    <a:pt x="194" y="43"/>
                  </a:lnTo>
                  <a:lnTo>
                    <a:pt x="176" y="42"/>
                  </a:lnTo>
                  <a:lnTo>
                    <a:pt x="176" y="42"/>
                  </a:lnTo>
                  <a:lnTo>
                    <a:pt x="165" y="42"/>
                  </a:lnTo>
                  <a:lnTo>
                    <a:pt x="156" y="43"/>
                  </a:lnTo>
                  <a:lnTo>
                    <a:pt x="146" y="45"/>
                  </a:lnTo>
                  <a:lnTo>
                    <a:pt x="136" y="48"/>
                  </a:lnTo>
                  <a:lnTo>
                    <a:pt x="127" y="50"/>
                  </a:lnTo>
                  <a:lnTo>
                    <a:pt x="120" y="54"/>
                  </a:lnTo>
                  <a:lnTo>
                    <a:pt x="111" y="59"/>
                  </a:lnTo>
                  <a:lnTo>
                    <a:pt x="103" y="63"/>
                  </a:lnTo>
                  <a:lnTo>
                    <a:pt x="103" y="63"/>
                  </a:lnTo>
                  <a:lnTo>
                    <a:pt x="97" y="68"/>
                  </a:lnTo>
                  <a:lnTo>
                    <a:pt x="90" y="74"/>
                  </a:lnTo>
                  <a:lnTo>
                    <a:pt x="85" y="80"/>
                  </a:lnTo>
                  <a:lnTo>
                    <a:pt x="79" y="87"/>
                  </a:lnTo>
                  <a:lnTo>
                    <a:pt x="74" y="94"/>
                  </a:lnTo>
                  <a:lnTo>
                    <a:pt x="70" y="102"/>
                  </a:lnTo>
                  <a:lnTo>
                    <a:pt x="66" y="110"/>
                  </a:lnTo>
                  <a:lnTo>
                    <a:pt x="63" y="118"/>
                  </a:lnTo>
                  <a:lnTo>
                    <a:pt x="63" y="118"/>
                  </a:lnTo>
                  <a:lnTo>
                    <a:pt x="58" y="136"/>
                  </a:lnTo>
                  <a:lnTo>
                    <a:pt x="54" y="153"/>
                  </a:lnTo>
                  <a:lnTo>
                    <a:pt x="52" y="172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52" y="213"/>
                  </a:lnTo>
                  <a:lnTo>
                    <a:pt x="54" y="235"/>
                  </a:lnTo>
                  <a:lnTo>
                    <a:pt x="59" y="255"/>
                  </a:lnTo>
                  <a:lnTo>
                    <a:pt x="65" y="273"/>
                  </a:lnTo>
                  <a:lnTo>
                    <a:pt x="65" y="273"/>
                  </a:lnTo>
                  <a:lnTo>
                    <a:pt x="68" y="282"/>
                  </a:lnTo>
                  <a:lnTo>
                    <a:pt x="73" y="291"/>
                  </a:lnTo>
                  <a:lnTo>
                    <a:pt x="78" y="298"/>
                  </a:lnTo>
                  <a:lnTo>
                    <a:pt x="83" y="305"/>
                  </a:lnTo>
                  <a:lnTo>
                    <a:pt x="89" y="311"/>
                  </a:lnTo>
                  <a:lnTo>
                    <a:pt x="95" y="317"/>
                  </a:lnTo>
                  <a:lnTo>
                    <a:pt x="101" y="322"/>
                  </a:lnTo>
                  <a:lnTo>
                    <a:pt x="109" y="327"/>
                  </a:lnTo>
                  <a:lnTo>
                    <a:pt x="109" y="327"/>
                  </a:lnTo>
                  <a:lnTo>
                    <a:pt x="123" y="334"/>
                  </a:lnTo>
                  <a:lnTo>
                    <a:pt x="139" y="340"/>
                  </a:lnTo>
                  <a:lnTo>
                    <a:pt x="156" y="344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82" y="344"/>
                  </a:lnTo>
                  <a:lnTo>
                    <a:pt x="192" y="343"/>
                  </a:lnTo>
                  <a:lnTo>
                    <a:pt x="201" y="341"/>
                  </a:lnTo>
                  <a:lnTo>
                    <a:pt x="210" y="339"/>
                  </a:lnTo>
                  <a:lnTo>
                    <a:pt x="219" y="335"/>
                  </a:lnTo>
                  <a:lnTo>
                    <a:pt x="227" y="331"/>
                  </a:lnTo>
                  <a:lnTo>
                    <a:pt x="235" y="327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9" y="315"/>
                  </a:lnTo>
                  <a:lnTo>
                    <a:pt x="256" y="307"/>
                  </a:lnTo>
                  <a:lnTo>
                    <a:pt x="261" y="299"/>
                  </a:lnTo>
                  <a:lnTo>
                    <a:pt x="267" y="291"/>
                  </a:lnTo>
                  <a:lnTo>
                    <a:pt x="271" y="282"/>
                  </a:lnTo>
                  <a:lnTo>
                    <a:pt x="275" y="271"/>
                  </a:lnTo>
                  <a:lnTo>
                    <a:pt x="279" y="261"/>
                  </a:lnTo>
                  <a:lnTo>
                    <a:pt x="282" y="249"/>
                  </a:lnTo>
                  <a:lnTo>
                    <a:pt x="282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39" name="Freeform 162">
              <a:extLst>
                <a:ext uri="{FF2B5EF4-FFF2-40B4-BE49-F238E27FC236}">
                  <a16:creationId xmlns:a16="http://schemas.microsoft.com/office/drawing/2014/main" id="{AEDB1AC7-97EB-CF1E-D941-AB3C22E85A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14738" y="2343151"/>
              <a:ext cx="66675" cy="74613"/>
            </a:xfrm>
            <a:custGeom>
              <a:avLst/>
              <a:gdLst>
                <a:gd name="T0" fmla="*/ 0 w 330"/>
                <a:gd name="T1" fmla="*/ 0 h 375"/>
                <a:gd name="T2" fmla="*/ 165 w 330"/>
                <a:gd name="T3" fmla="*/ 0 h 375"/>
                <a:gd name="T4" fmla="*/ 210 w 330"/>
                <a:gd name="T5" fmla="*/ 2 h 375"/>
                <a:gd name="T6" fmla="*/ 242 w 330"/>
                <a:gd name="T7" fmla="*/ 10 h 375"/>
                <a:gd name="T8" fmla="*/ 254 w 330"/>
                <a:gd name="T9" fmla="*/ 17 h 375"/>
                <a:gd name="T10" fmla="*/ 274 w 330"/>
                <a:gd name="T11" fmla="*/ 34 h 375"/>
                <a:gd name="T12" fmla="*/ 283 w 330"/>
                <a:gd name="T13" fmla="*/ 46 h 375"/>
                <a:gd name="T14" fmla="*/ 295 w 330"/>
                <a:gd name="T15" fmla="*/ 73 h 375"/>
                <a:gd name="T16" fmla="*/ 298 w 330"/>
                <a:gd name="T17" fmla="*/ 103 h 375"/>
                <a:gd name="T18" fmla="*/ 298 w 330"/>
                <a:gd name="T19" fmla="*/ 112 h 375"/>
                <a:gd name="T20" fmla="*/ 295 w 330"/>
                <a:gd name="T21" fmla="*/ 131 h 375"/>
                <a:gd name="T22" fmla="*/ 288 w 330"/>
                <a:gd name="T23" fmla="*/ 147 h 375"/>
                <a:gd name="T24" fmla="*/ 279 w 330"/>
                <a:gd name="T25" fmla="*/ 163 h 375"/>
                <a:gd name="T26" fmla="*/ 273 w 330"/>
                <a:gd name="T27" fmla="*/ 169 h 375"/>
                <a:gd name="T28" fmla="*/ 258 w 330"/>
                <a:gd name="T29" fmla="*/ 182 h 375"/>
                <a:gd name="T30" fmla="*/ 241 w 330"/>
                <a:gd name="T31" fmla="*/ 192 h 375"/>
                <a:gd name="T32" fmla="*/ 219 w 330"/>
                <a:gd name="T33" fmla="*/ 200 h 375"/>
                <a:gd name="T34" fmla="*/ 194 w 330"/>
                <a:gd name="T35" fmla="*/ 204 h 375"/>
                <a:gd name="T36" fmla="*/ 211 w 330"/>
                <a:gd name="T37" fmla="*/ 214 h 375"/>
                <a:gd name="T38" fmla="*/ 223 w 330"/>
                <a:gd name="T39" fmla="*/ 223 h 375"/>
                <a:gd name="T40" fmla="*/ 234 w 330"/>
                <a:gd name="T41" fmla="*/ 233 h 375"/>
                <a:gd name="T42" fmla="*/ 255 w 330"/>
                <a:gd name="T43" fmla="*/ 259 h 375"/>
                <a:gd name="T44" fmla="*/ 330 w 330"/>
                <a:gd name="T45" fmla="*/ 375 h 375"/>
                <a:gd name="T46" fmla="*/ 218 w 330"/>
                <a:gd name="T47" fmla="*/ 297 h 375"/>
                <a:gd name="T48" fmla="*/ 198 w 330"/>
                <a:gd name="T49" fmla="*/ 267 h 375"/>
                <a:gd name="T50" fmla="*/ 182 w 330"/>
                <a:gd name="T51" fmla="*/ 245 h 375"/>
                <a:gd name="T52" fmla="*/ 162 w 330"/>
                <a:gd name="T53" fmla="*/ 225 h 375"/>
                <a:gd name="T54" fmla="*/ 157 w 330"/>
                <a:gd name="T55" fmla="*/ 220 h 375"/>
                <a:gd name="T56" fmla="*/ 134 w 330"/>
                <a:gd name="T57" fmla="*/ 211 h 375"/>
                <a:gd name="T58" fmla="*/ 123 w 330"/>
                <a:gd name="T59" fmla="*/ 208 h 375"/>
                <a:gd name="T60" fmla="*/ 49 w 330"/>
                <a:gd name="T61" fmla="*/ 208 h 375"/>
                <a:gd name="T62" fmla="*/ 0 w 330"/>
                <a:gd name="T63" fmla="*/ 375 h 375"/>
                <a:gd name="T64" fmla="*/ 156 w 330"/>
                <a:gd name="T65" fmla="*/ 166 h 375"/>
                <a:gd name="T66" fmla="*/ 172 w 330"/>
                <a:gd name="T67" fmla="*/ 165 h 375"/>
                <a:gd name="T68" fmla="*/ 198 w 330"/>
                <a:gd name="T69" fmla="*/ 162 h 375"/>
                <a:gd name="T70" fmla="*/ 209 w 330"/>
                <a:gd name="T71" fmla="*/ 158 h 375"/>
                <a:gd name="T72" fmla="*/ 225 w 330"/>
                <a:gd name="T73" fmla="*/ 150 h 375"/>
                <a:gd name="T74" fmla="*/ 237 w 330"/>
                <a:gd name="T75" fmla="*/ 136 h 375"/>
                <a:gd name="T76" fmla="*/ 242 w 330"/>
                <a:gd name="T77" fmla="*/ 128 h 375"/>
                <a:gd name="T78" fmla="*/ 247 w 330"/>
                <a:gd name="T79" fmla="*/ 111 h 375"/>
                <a:gd name="T80" fmla="*/ 248 w 330"/>
                <a:gd name="T81" fmla="*/ 103 h 375"/>
                <a:gd name="T82" fmla="*/ 245 w 330"/>
                <a:gd name="T83" fmla="*/ 84 h 375"/>
                <a:gd name="T84" fmla="*/ 241 w 330"/>
                <a:gd name="T85" fmla="*/ 73 h 375"/>
                <a:gd name="T86" fmla="*/ 229 w 330"/>
                <a:gd name="T87" fmla="*/ 59 h 375"/>
                <a:gd name="T88" fmla="*/ 223 w 330"/>
                <a:gd name="T89" fmla="*/ 55 h 375"/>
                <a:gd name="T90" fmla="*/ 211 w 330"/>
                <a:gd name="T91" fmla="*/ 48 h 375"/>
                <a:gd name="T92" fmla="*/ 196 w 330"/>
                <a:gd name="T93" fmla="*/ 44 h 375"/>
                <a:gd name="T94" fmla="*/ 168 w 330"/>
                <a:gd name="T95" fmla="*/ 42 h 375"/>
                <a:gd name="T96" fmla="*/ 49 w 330"/>
                <a:gd name="T97" fmla="*/ 16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5">
                  <a:moveTo>
                    <a:pt x="0" y="375"/>
                  </a:moveTo>
                  <a:lnTo>
                    <a:pt x="0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89" y="1"/>
                  </a:lnTo>
                  <a:lnTo>
                    <a:pt x="210" y="2"/>
                  </a:lnTo>
                  <a:lnTo>
                    <a:pt x="227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4" y="17"/>
                  </a:lnTo>
                  <a:lnTo>
                    <a:pt x="265" y="24"/>
                  </a:lnTo>
                  <a:lnTo>
                    <a:pt x="274" y="34"/>
                  </a:lnTo>
                  <a:lnTo>
                    <a:pt x="283" y="46"/>
                  </a:lnTo>
                  <a:lnTo>
                    <a:pt x="283" y="46"/>
                  </a:lnTo>
                  <a:lnTo>
                    <a:pt x="290" y="59"/>
                  </a:lnTo>
                  <a:lnTo>
                    <a:pt x="295" y="73"/>
                  </a:lnTo>
                  <a:lnTo>
                    <a:pt x="298" y="87"/>
                  </a:lnTo>
                  <a:lnTo>
                    <a:pt x="298" y="103"/>
                  </a:lnTo>
                  <a:lnTo>
                    <a:pt x="298" y="103"/>
                  </a:lnTo>
                  <a:lnTo>
                    <a:pt x="298" y="112"/>
                  </a:lnTo>
                  <a:lnTo>
                    <a:pt x="297" y="121"/>
                  </a:lnTo>
                  <a:lnTo>
                    <a:pt x="295" y="131"/>
                  </a:lnTo>
                  <a:lnTo>
                    <a:pt x="293" y="139"/>
                  </a:lnTo>
                  <a:lnTo>
                    <a:pt x="288" y="147"/>
                  </a:lnTo>
                  <a:lnTo>
                    <a:pt x="284" y="155"/>
                  </a:lnTo>
                  <a:lnTo>
                    <a:pt x="279" y="163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66" y="176"/>
                  </a:lnTo>
                  <a:lnTo>
                    <a:pt x="258" y="182"/>
                  </a:lnTo>
                  <a:lnTo>
                    <a:pt x="249" y="188"/>
                  </a:lnTo>
                  <a:lnTo>
                    <a:pt x="241" y="192"/>
                  </a:lnTo>
                  <a:lnTo>
                    <a:pt x="230" y="196"/>
                  </a:lnTo>
                  <a:lnTo>
                    <a:pt x="219" y="200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1" y="214"/>
                  </a:lnTo>
                  <a:lnTo>
                    <a:pt x="218" y="218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34" y="233"/>
                  </a:lnTo>
                  <a:lnTo>
                    <a:pt x="244" y="245"/>
                  </a:lnTo>
                  <a:lnTo>
                    <a:pt x="255" y="259"/>
                  </a:lnTo>
                  <a:lnTo>
                    <a:pt x="265" y="273"/>
                  </a:lnTo>
                  <a:lnTo>
                    <a:pt x="330" y="375"/>
                  </a:lnTo>
                  <a:lnTo>
                    <a:pt x="267" y="375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8" y="267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23" y="208"/>
                  </a:lnTo>
                  <a:lnTo>
                    <a:pt x="107" y="208"/>
                  </a:lnTo>
                  <a:lnTo>
                    <a:pt x="49" y="208"/>
                  </a:lnTo>
                  <a:lnTo>
                    <a:pt x="49" y="375"/>
                  </a:lnTo>
                  <a:lnTo>
                    <a:pt x="0" y="375"/>
                  </a:lnTo>
                  <a:close/>
                  <a:moveTo>
                    <a:pt x="49" y="166"/>
                  </a:moveTo>
                  <a:lnTo>
                    <a:pt x="156" y="166"/>
                  </a:lnTo>
                  <a:lnTo>
                    <a:pt x="156" y="166"/>
                  </a:lnTo>
                  <a:lnTo>
                    <a:pt x="172" y="165"/>
                  </a:lnTo>
                  <a:lnTo>
                    <a:pt x="186" y="164"/>
                  </a:lnTo>
                  <a:lnTo>
                    <a:pt x="198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5" y="150"/>
                  </a:lnTo>
                  <a:lnTo>
                    <a:pt x="232" y="143"/>
                  </a:lnTo>
                  <a:lnTo>
                    <a:pt x="237" y="136"/>
                  </a:lnTo>
                  <a:lnTo>
                    <a:pt x="237" y="136"/>
                  </a:lnTo>
                  <a:lnTo>
                    <a:pt x="242" y="128"/>
                  </a:lnTo>
                  <a:lnTo>
                    <a:pt x="245" y="120"/>
                  </a:lnTo>
                  <a:lnTo>
                    <a:pt x="247" y="111"/>
                  </a:lnTo>
                  <a:lnTo>
                    <a:pt x="248" y="103"/>
                  </a:lnTo>
                  <a:lnTo>
                    <a:pt x="248" y="103"/>
                  </a:lnTo>
                  <a:lnTo>
                    <a:pt x="246" y="90"/>
                  </a:lnTo>
                  <a:lnTo>
                    <a:pt x="245" y="84"/>
                  </a:lnTo>
                  <a:lnTo>
                    <a:pt x="243" y="79"/>
                  </a:lnTo>
                  <a:lnTo>
                    <a:pt x="241" y="73"/>
                  </a:lnTo>
                  <a:lnTo>
                    <a:pt x="237" y="68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3" y="55"/>
                  </a:lnTo>
                  <a:lnTo>
                    <a:pt x="218" y="51"/>
                  </a:lnTo>
                  <a:lnTo>
                    <a:pt x="211" y="48"/>
                  </a:lnTo>
                  <a:lnTo>
                    <a:pt x="204" y="46"/>
                  </a:lnTo>
                  <a:lnTo>
                    <a:pt x="196" y="44"/>
                  </a:lnTo>
                  <a:lnTo>
                    <a:pt x="187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0" name="Freeform 163">
              <a:extLst>
                <a:ext uri="{FF2B5EF4-FFF2-40B4-BE49-F238E27FC236}">
                  <a16:creationId xmlns:a16="http://schemas.microsoft.com/office/drawing/2014/main" id="{F3A2C9AD-4AE8-9166-764A-D963F0CC94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90938" y="2343151"/>
              <a:ext cx="53975" cy="74613"/>
            </a:xfrm>
            <a:custGeom>
              <a:avLst/>
              <a:gdLst>
                <a:gd name="T0" fmla="*/ 0 w 279"/>
                <a:gd name="T1" fmla="*/ 375 h 375"/>
                <a:gd name="T2" fmla="*/ 0 w 279"/>
                <a:gd name="T3" fmla="*/ 0 h 375"/>
                <a:gd name="T4" fmla="*/ 270 w 279"/>
                <a:gd name="T5" fmla="*/ 0 h 375"/>
                <a:gd name="T6" fmla="*/ 270 w 279"/>
                <a:gd name="T7" fmla="*/ 45 h 375"/>
                <a:gd name="T8" fmla="*/ 49 w 279"/>
                <a:gd name="T9" fmla="*/ 45 h 375"/>
                <a:gd name="T10" fmla="*/ 49 w 279"/>
                <a:gd name="T11" fmla="*/ 159 h 375"/>
                <a:gd name="T12" fmla="*/ 257 w 279"/>
                <a:gd name="T13" fmla="*/ 159 h 375"/>
                <a:gd name="T14" fmla="*/ 257 w 279"/>
                <a:gd name="T15" fmla="*/ 203 h 375"/>
                <a:gd name="T16" fmla="*/ 49 w 279"/>
                <a:gd name="T17" fmla="*/ 203 h 375"/>
                <a:gd name="T18" fmla="*/ 49 w 279"/>
                <a:gd name="T19" fmla="*/ 330 h 375"/>
                <a:gd name="T20" fmla="*/ 279 w 279"/>
                <a:gd name="T21" fmla="*/ 330 h 375"/>
                <a:gd name="T22" fmla="*/ 279 w 279"/>
                <a:gd name="T23" fmla="*/ 375 h 375"/>
                <a:gd name="T24" fmla="*/ 0 w 279"/>
                <a:gd name="T2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75">
                  <a:moveTo>
                    <a:pt x="0" y="375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5"/>
                  </a:lnTo>
                  <a:lnTo>
                    <a:pt x="49" y="45"/>
                  </a:lnTo>
                  <a:lnTo>
                    <a:pt x="49" y="159"/>
                  </a:lnTo>
                  <a:lnTo>
                    <a:pt x="257" y="159"/>
                  </a:lnTo>
                  <a:lnTo>
                    <a:pt x="257" y="203"/>
                  </a:lnTo>
                  <a:lnTo>
                    <a:pt x="49" y="203"/>
                  </a:lnTo>
                  <a:lnTo>
                    <a:pt x="49" y="330"/>
                  </a:lnTo>
                  <a:lnTo>
                    <a:pt x="279" y="330"/>
                  </a:lnTo>
                  <a:lnTo>
                    <a:pt x="279" y="375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1" name="Freeform 164">
              <a:extLst>
                <a:ext uri="{FF2B5EF4-FFF2-40B4-BE49-F238E27FC236}">
                  <a16:creationId xmlns:a16="http://schemas.microsoft.com/office/drawing/2014/main" id="{A7413BAF-555F-BB66-01A7-24B2499E0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2851" y="2343151"/>
              <a:ext cx="60325" cy="74613"/>
            </a:xfrm>
            <a:custGeom>
              <a:avLst/>
              <a:gdLst>
                <a:gd name="T0" fmla="*/ 124 w 297"/>
                <a:gd name="T1" fmla="*/ 375 h 375"/>
                <a:gd name="T2" fmla="*/ 124 w 297"/>
                <a:gd name="T3" fmla="*/ 45 h 375"/>
                <a:gd name="T4" fmla="*/ 0 w 297"/>
                <a:gd name="T5" fmla="*/ 45 h 375"/>
                <a:gd name="T6" fmla="*/ 0 w 297"/>
                <a:gd name="T7" fmla="*/ 0 h 375"/>
                <a:gd name="T8" fmla="*/ 297 w 297"/>
                <a:gd name="T9" fmla="*/ 0 h 375"/>
                <a:gd name="T10" fmla="*/ 297 w 297"/>
                <a:gd name="T11" fmla="*/ 45 h 375"/>
                <a:gd name="T12" fmla="*/ 173 w 297"/>
                <a:gd name="T13" fmla="*/ 45 h 375"/>
                <a:gd name="T14" fmla="*/ 173 w 297"/>
                <a:gd name="T15" fmla="*/ 375 h 375"/>
                <a:gd name="T16" fmla="*/ 124 w 297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75">
                  <a:moveTo>
                    <a:pt x="124" y="375"/>
                  </a:moveTo>
                  <a:lnTo>
                    <a:pt x="12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97" y="0"/>
                  </a:lnTo>
                  <a:lnTo>
                    <a:pt x="297" y="45"/>
                  </a:lnTo>
                  <a:lnTo>
                    <a:pt x="173" y="45"/>
                  </a:lnTo>
                  <a:lnTo>
                    <a:pt x="173" y="375"/>
                  </a:lnTo>
                  <a:lnTo>
                    <a:pt x="124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2" name="Freeform 165">
              <a:extLst>
                <a:ext uri="{FF2B5EF4-FFF2-40B4-BE49-F238E27FC236}">
                  <a16:creationId xmlns:a16="http://schemas.microsoft.com/office/drawing/2014/main" id="{02CD468C-7FEB-BF2D-F635-9EDE44D564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3338" y="2343151"/>
              <a:ext cx="69850" cy="74613"/>
            </a:xfrm>
            <a:custGeom>
              <a:avLst/>
              <a:gdLst>
                <a:gd name="T0" fmla="*/ 0 w 350"/>
                <a:gd name="T1" fmla="*/ 375 h 375"/>
                <a:gd name="T2" fmla="*/ 143 w 350"/>
                <a:gd name="T3" fmla="*/ 0 h 375"/>
                <a:gd name="T4" fmla="*/ 197 w 350"/>
                <a:gd name="T5" fmla="*/ 0 h 375"/>
                <a:gd name="T6" fmla="*/ 350 w 350"/>
                <a:gd name="T7" fmla="*/ 375 h 375"/>
                <a:gd name="T8" fmla="*/ 294 w 350"/>
                <a:gd name="T9" fmla="*/ 375 h 375"/>
                <a:gd name="T10" fmla="*/ 250 w 350"/>
                <a:gd name="T11" fmla="*/ 262 h 375"/>
                <a:gd name="T12" fmla="*/ 93 w 350"/>
                <a:gd name="T13" fmla="*/ 262 h 375"/>
                <a:gd name="T14" fmla="*/ 52 w 350"/>
                <a:gd name="T15" fmla="*/ 375 h 375"/>
                <a:gd name="T16" fmla="*/ 0 w 350"/>
                <a:gd name="T17" fmla="*/ 375 h 375"/>
                <a:gd name="T18" fmla="*/ 107 w 350"/>
                <a:gd name="T19" fmla="*/ 220 h 375"/>
                <a:gd name="T20" fmla="*/ 235 w 350"/>
                <a:gd name="T21" fmla="*/ 220 h 375"/>
                <a:gd name="T22" fmla="*/ 196 w 350"/>
                <a:gd name="T23" fmla="*/ 117 h 375"/>
                <a:gd name="T24" fmla="*/ 196 w 350"/>
                <a:gd name="T25" fmla="*/ 117 h 375"/>
                <a:gd name="T26" fmla="*/ 180 w 350"/>
                <a:gd name="T27" fmla="*/ 74 h 375"/>
                <a:gd name="T28" fmla="*/ 168 w 350"/>
                <a:gd name="T29" fmla="*/ 39 h 375"/>
                <a:gd name="T30" fmla="*/ 168 w 350"/>
                <a:gd name="T31" fmla="*/ 39 h 375"/>
                <a:gd name="T32" fmla="*/ 165 w 350"/>
                <a:gd name="T33" fmla="*/ 58 h 375"/>
                <a:gd name="T34" fmla="*/ 161 w 350"/>
                <a:gd name="T35" fmla="*/ 75 h 375"/>
                <a:gd name="T36" fmla="*/ 155 w 350"/>
                <a:gd name="T37" fmla="*/ 93 h 375"/>
                <a:gd name="T38" fmla="*/ 149 w 350"/>
                <a:gd name="T39" fmla="*/ 111 h 375"/>
                <a:gd name="T40" fmla="*/ 107 w 350"/>
                <a:gd name="T41" fmla="*/ 22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75">
                  <a:moveTo>
                    <a:pt x="0" y="375"/>
                  </a:moveTo>
                  <a:lnTo>
                    <a:pt x="143" y="0"/>
                  </a:lnTo>
                  <a:lnTo>
                    <a:pt x="197" y="0"/>
                  </a:lnTo>
                  <a:lnTo>
                    <a:pt x="350" y="375"/>
                  </a:lnTo>
                  <a:lnTo>
                    <a:pt x="294" y="375"/>
                  </a:lnTo>
                  <a:lnTo>
                    <a:pt x="250" y="262"/>
                  </a:lnTo>
                  <a:lnTo>
                    <a:pt x="93" y="262"/>
                  </a:lnTo>
                  <a:lnTo>
                    <a:pt x="52" y="375"/>
                  </a:lnTo>
                  <a:lnTo>
                    <a:pt x="0" y="375"/>
                  </a:lnTo>
                  <a:close/>
                  <a:moveTo>
                    <a:pt x="107" y="220"/>
                  </a:moveTo>
                  <a:lnTo>
                    <a:pt x="235" y="2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180" y="74"/>
                  </a:lnTo>
                  <a:lnTo>
                    <a:pt x="168" y="39"/>
                  </a:lnTo>
                  <a:lnTo>
                    <a:pt x="168" y="39"/>
                  </a:lnTo>
                  <a:lnTo>
                    <a:pt x="165" y="58"/>
                  </a:lnTo>
                  <a:lnTo>
                    <a:pt x="161" y="75"/>
                  </a:lnTo>
                  <a:lnTo>
                    <a:pt x="155" y="93"/>
                  </a:lnTo>
                  <a:lnTo>
                    <a:pt x="149" y="111"/>
                  </a:lnTo>
                  <a:lnTo>
                    <a:pt x="10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  <p:sp>
          <p:nvSpPr>
            <p:cNvPr id="43" name="Freeform 166">
              <a:extLst>
                <a:ext uri="{FF2B5EF4-FFF2-40B4-BE49-F238E27FC236}">
                  <a16:creationId xmlns:a16="http://schemas.microsoft.com/office/drawing/2014/main" id="{29F2029E-7958-73E8-8A10-FC987D2B7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30513" y="2268538"/>
              <a:ext cx="1155700" cy="223838"/>
            </a:xfrm>
            <a:custGeom>
              <a:avLst/>
              <a:gdLst>
                <a:gd name="T0" fmla="*/ 5781 w 5825"/>
                <a:gd name="T1" fmla="*/ 44 h 1126"/>
                <a:gd name="T2" fmla="*/ 5781 w 5825"/>
                <a:gd name="T3" fmla="*/ 1082 h 1126"/>
                <a:gd name="T4" fmla="*/ 44 w 5825"/>
                <a:gd name="T5" fmla="*/ 1082 h 1126"/>
                <a:gd name="T6" fmla="*/ 44 w 5825"/>
                <a:gd name="T7" fmla="*/ 44 h 1126"/>
                <a:gd name="T8" fmla="*/ 5781 w 5825"/>
                <a:gd name="T9" fmla="*/ 44 h 1126"/>
                <a:gd name="T10" fmla="*/ 5825 w 5825"/>
                <a:gd name="T11" fmla="*/ 0 h 1126"/>
                <a:gd name="T12" fmla="*/ 0 w 5825"/>
                <a:gd name="T13" fmla="*/ 0 h 1126"/>
                <a:gd name="T14" fmla="*/ 0 w 5825"/>
                <a:gd name="T15" fmla="*/ 1126 h 1126"/>
                <a:gd name="T16" fmla="*/ 5825 w 5825"/>
                <a:gd name="T17" fmla="*/ 1126 h 1126"/>
                <a:gd name="T18" fmla="*/ 5825 w 5825"/>
                <a:gd name="T19" fmla="*/ 0 h 1126"/>
                <a:gd name="T20" fmla="*/ 5825 w 5825"/>
                <a:gd name="T21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5" h="1126">
                  <a:moveTo>
                    <a:pt x="5781" y="44"/>
                  </a:moveTo>
                  <a:lnTo>
                    <a:pt x="5781" y="1082"/>
                  </a:lnTo>
                  <a:lnTo>
                    <a:pt x="44" y="1082"/>
                  </a:lnTo>
                  <a:lnTo>
                    <a:pt x="44" y="44"/>
                  </a:lnTo>
                  <a:lnTo>
                    <a:pt x="5781" y="44"/>
                  </a:lnTo>
                  <a:close/>
                  <a:moveTo>
                    <a:pt x="5825" y="0"/>
                  </a:moveTo>
                  <a:lnTo>
                    <a:pt x="0" y="0"/>
                  </a:lnTo>
                  <a:lnTo>
                    <a:pt x="0" y="1126"/>
                  </a:lnTo>
                  <a:lnTo>
                    <a:pt x="5825" y="1126"/>
                  </a:lnTo>
                  <a:lnTo>
                    <a:pt x="5825" y="0"/>
                  </a:lnTo>
                  <a:lnTo>
                    <a:pt x="58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CC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17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1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151101" y="92804"/>
            <a:ext cx="7670169" cy="3031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7200" spc="-50" dirty="0">
                <a:solidFill>
                  <a:schemeClr val="tx1"/>
                </a:solidFill>
                <a:latin typeface="+mj-lt"/>
              </a:rPr>
              <a:t>Cellule 2 allée 9</a:t>
            </a:r>
            <a:endParaRPr lang="en-US" sz="7200" spc="-50" noProof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16339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0"/>
            <a:ext cx="28629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9146AC-4AF2-4028-AD11-528DCB3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056" y="-1087665"/>
            <a:ext cx="2519273" cy="3761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2700" b="1" spc="-50" dirty="0">
                <a:solidFill>
                  <a:srgbClr val="FFFFFF"/>
                </a:solidFill>
              </a:rPr>
              <a:t>Cellule 2 Allee 9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8"/>
            <a:ext cx="965199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3FCA6F1-2B29-96B5-1660-12C088175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85" y="0"/>
            <a:ext cx="3908316" cy="46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12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36BA670-C282-DB95-4913-780E3C58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20" y="480584"/>
            <a:ext cx="8783638" cy="258868"/>
          </a:xfrm>
        </p:spPr>
        <p:txBody>
          <a:bodyPr>
            <a:normAutofit fontScale="90000"/>
          </a:bodyPr>
          <a:lstStyle/>
          <a:p>
            <a:r>
              <a:rPr lang="fr-FR" u="sng" dirty="0">
                <a:solidFill>
                  <a:srgbClr val="E00202"/>
                </a:solidFill>
              </a:rPr>
              <a:t>où LA trouver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6F26C0-A5BD-2FAF-80EE-F35A82DC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72"/>
          <a:stretch/>
        </p:blipFill>
        <p:spPr>
          <a:xfrm>
            <a:off x="0" y="843421"/>
            <a:ext cx="5503457" cy="1788461"/>
          </a:xfrm>
          <a:prstGeom prst="rect">
            <a:avLst/>
          </a:prstGeom>
        </p:spPr>
      </p:pic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1ECE5B6E-E48C-732F-C08E-F91EAC088BB5}"/>
              </a:ext>
            </a:extLst>
          </p:cNvPr>
          <p:cNvSpPr/>
          <p:nvPr/>
        </p:nvSpPr>
        <p:spPr>
          <a:xfrm rot="16200000" flipH="1">
            <a:off x="2366530" y="2668680"/>
            <a:ext cx="258489" cy="494851"/>
          </a:xfrm>
          <a:prstGeom prst="borderCallout2">
            <a:avLst>
              <a:gd name="adj1" fmla="val 23686"/>
              <a:gd name="adj2" fmla="val -86756"/>
              <a:gd name="adj3" fmla="val 30689"/>
              <a:gd name="adj4" fmla="val -94024"/>
              <a:gd name="adj5" fmla="val 677"/>
              <a:gd name="adj6" fmla="val 726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00CB94-6911-04E9-CA00-192D4D36649A}"/>
              </a:ext>
            </a:extLst>
          </p:cNvPr>
          <p:cNvSpPr txBox="1"/>
          <p:nvPr/>
        </p:nvSpPr>
        <p:spPr>
          <a:xfrm>
            <a:off x="2171507" y="2711734"/>
            <a:ext cx="127862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D9C9DFF-F51F-2799-75E3-429BC2972C5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80975" y="3311646"/>
            <a:ext cx="8061325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  Au fond de la cellule 2 au niveau de l’allée 8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A5C0F96-7067-4A52-4505-3685B375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85" y="2358998"/>
            <a:ext cx="2900964" cy="2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87594B6-4699-77C4-1EEB-1DC6C17CC9AA}"/>
              </a:ext>
            </a:extLst>
          </p:cNvPr>
          <p:cNvSpPr txBox="1"/>
          <p:nvPr/>
        </p:nvSpPr>
        <p:spPr>
          <a:xfrm>
            <a:off x="2171507" y="2757900"/>
            <a:ext cx="16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Cellule 2 allée 9</a:t>
            </a:r>
          </a:p>
        </p:txBody>
      </p:sp>
    </p:spTree>
    <p:extLst>
      <p:ext uri="{BB962C8B-B14F-4D97-AF65-F5344CB8AC3E}">
        <p14:creationId xmlns:p14="http://schemas.microsoft.com/office/powerpoint/2010/main" val="365166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6DC4792-C995-0A39-9ABC-EB2C78F7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43987"/>
            <a:ext cx="8783638" cy="258868"/>
          </a:xfrm>
        </p:spPr>
        <p:txBody>
          <a:bodyPr>
            <a:normAutofit fontScale="90000"/>
          </a:bodyPr>
          <a:lstStyle/>
          <a:p>
            <a:r>
              <a:rPr lang="fr-FR" u="sng" dirty="0">
                <a:solidFill>
                  <a:srgbClr val="E00202"/>
                </a:solidFill>
              </a:rPr>
              <a:t>Quelles sont ces règles: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FF4D9DA-471F-EA20-1E2E-FB45C7303D62}"/>
              </a:ext>
            </a:extLst>
          </p:cNvPr>
          <p:cNvCxnSpPr/>
          <p:nvPr/>
        </p:nvCxnSpPr>
        <p:spPr>
          <a:xfrm>
            <a:off x="4472108" y="706931"/>
            <a:ext cx="0" cy="378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2D3536B4-9BAB-9A59-5DC2-82A0FF6ED07F}"/>
              </a:ext>
            </a:extLst>
          </p:cNvPr>
          <p:cNvSpPr txBox="1">
            <a:spLocks/>
          </p:cNvSpPr>
          <p:nvPr/>
        </p:nvSpPr>
        <p:spPr>
          <a:xfrm>
            <a:off x="4572000" y="936171"/>
            <a:ext cx="3752450" cy="34715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7800" indent="-177800" algn="l" defTabSz="6858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225"/>
              </a:spcAft>
              <a:buClr>
                <a:schemeClr val="tx1"/>
              </a:buClr>
              <a:buFont typeface="Arial" pitchFamily="34" charset="0"/>
              <a:buChar char="−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15963" indent="-176213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225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82663" indent="-1778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225"/>
              </a:spcAft>
              <a:buClr>
                <a:schemeClr val="tx1"/>
              </a:buClr>
              <a:buFont typeface="Arial" pitchFamily="34" charset="0"/>
              <a:buChar char="−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1778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225"/>
              </a:spcAft>
              <a:buClr>
                <a:schemeClr val="tx1"/>
              </a:buClr>
              <a:buFont typeface="Arial" pitchFamily="34" charset="0"/>
              <a:buChar char="−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2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0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75000" indent="-171450" algn="l" defTabSz="685800" rtl="0" eaLnBrk="1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fr-FR" b="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C1C9D26-94C6-D0BA-A559-EBC08A90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93" y="217716"/>
            <a:ext cx="3361764" cy="42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nterdiction 11">
            <a:extLst>
              <a:ext uri="{FF2B5EF4-FFF2-40B4-BE49-F238E27FC236}">
                <a16:creationId xmlns:a16="http://schemas.microsoft.com/office/drawing/2014/main" id="{45469BF2-DC3C-B5FD-77BA-2DADD966FAA1}"/>
              </a:ext>
            </a:extLst>
          </p:cNvPr>
          <p:cNvSpPr/>
          <p:nvPr/>
        </p:nvSpPr>
        <p:spPr>
          <a:xfrm>
            <a:off x="5371138" y="2775861"/>
            <a:ext cx="284309" cy="13318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Interdiction 14">
            <a:extLst>
              <a:ext uri="{FF2B5EF4-FFF2-40B4-BE49-F238E27FC236}">
                <a16:creationId xmlns:a16="http://schemas.microsoft.com/office/drawing/2014/main" id="{42461953-CE48-8094-294B-6106E3EE0A05}"/>
              </a:ext>
            </a:extLst>
          </p:cNvPr>
          <p:cNvSpPr/>
          <p:nvPr/>
        </p:nvSpPr>
        <p:spPr>
          <a:xfrm>
            <a:off x="5688164" y="3619642"/>
            <a:ext cx="487937" cy="29921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4104" name="Espace réservé du texte 1">
            <a:extLst>
              <a:ext uri="{FF2B5EF4-FFF2-40B4-BE49-F238E27FC236}">
                <a16:creationId xmlns:a16="http://schemas.microsoft.com/office/drawing/2014/main" id="{EB44EC92-59AE-B528-DC5C-2A2FB4ADD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910829"/>
              </p:ext>
            </p:extLst>
          </p:nvPr>
        </p:nvGraphicFramePr>
        <p:xfrm>
          <a:off x="312403" y="922084"/>
          <a:ext cx="4059813" cy="347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671375A-57B5-8E2A-437C-07FD572315E6}"/>
              </a:ext>
            </a:extLst>
          </p:cNvPr>
          <p:cNvCxnSpPr/>
          <p:nvPr/>
        </p:nvCxnSpPr>
        <p:spPr>
          <a:xfrm>
            <a:off x="5228984" y="2671942"/>
            <a:ext cx="284309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3C13247-17F1-EDF1-8853-3AD339D3A009}"/>
              </a:ext>
            </a:extLst>
          </p:cNvPr>
          <p:cNvCxnSpPr>
            <a:cxnSpLocks/>
          </p:cNvCxnSpPr>
          <p:nvPr/>
        </p:nvCxnSpPr>
        <p:spPr>
          <a:xfrm>
            <a:off x="5522896" y="3033089"/>
            <a:ext cx="26510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2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C6AB1E7-103F-8DED-1F05-4D63A3A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967" y="274320"/>
            <a:ext cx="4498259" cy="9941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100" u="sng" spc="-50" dirty="0"/>
              <a:t>Quelles </a:t>
            </a:r>
            <a:r>
              <a:rPr lang="fr-FR" sz="3100" u="sng" spc="-50" dirty="0"/>
              <a:t>sont</a:t>
            </a:r>
            <a:r>
              <a:rPr lang="en-US" sz="3100" u="sng" spc="-50" dirty="0"/>
              <a:t> </a:t>
            </a:r>
            <a:r>
              <a:rPr lang="en-US" sz="3100" u="sng" spc="-50" dirty="0" err="1"/>
              <a:t>ces</a:t>
            </a:r>
            <a:r>
              <a:rPr lang="en-US" sz="3100" u="sng" spc="-50" dirty="0"/>
              <a:t> particularités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F480EFF-12CE-A087-73F1-21AC320CE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3822" b="2"/>
          <a:stretch/>
        </p:blipFill>
        <p:spPr bwMode="auto">
          <a:xfrm>
            <a:off x="20" y="10"/>
            <a:ext cx="3489963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703CF6B-51A2-E9BB-0C91-F275BE3FE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3967" y="1504304"/>
            <a:ext cx="4511678" cy="31307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182880" defTabSz="914400">
              <a:buNone/>
            </a:pPr>
            <a:r>
              <a:rPr lang="en-US" dirty="0"/>
              <a:t>Etiquette jaune </a:t>
            </a:r>
            <a:r>
              <a:rPr lang="en-US" b="1" dirty="0"/>
              <a:t>niveau</a:t>
            </a:r>
            <a:r>
              <a:rPr lang="en-US" dirty="0"/>
              <a:t> </a:t>
            </a:r>
            <a:r>
              <a:rPr lang="en-US" b="1" i="1" dirty="0"/>
              <a:t>01,02,03,07,08,09</a:t>
            </a:r>
            <a:r>
              <a:rPr lang="en-US" dirty="0"/>
              <a:t> = mono-ref</a:t>
            </a:r>
          </a:p>
          <a:p>
            <a:pPr marL="0" indent="-182880" defTabSz="914400">
              <a:buNone/>
            </a:pPr>
            <a:endParaRPr lang="en-US" dirty="0"/>
          </a:p>
          <a:p>
            <a:pPr marL="0" indent="-182880" defTabSz="914400">
              <a:buNone/>
            </a:pPr>
            <a:r>
              <a:rPr lang="en-US" dirty="0"/>
              <a:t>Etiquette blanche = Triple-ref niveau </a:t>
            </a:r>
            <a:r>
              <a:rPr lang="en-US" b="1" i="1" dirty="0"/>
              <a:t>04,05,06</a:t>
            </a:r>
          </a:p>
        </p:txBody>
      </p:sp>
    </p:spTree>
    <p:extLst>
      <p:ext uri="{BB962C8B-B14F-4D97-AF65-F5344CB8AC3E}">
        <p14:creationId xmlns:p14="http://schemas.microsoft.com/office/powerpoint/2010/main" val="164922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4C42E43C-D40D-4231-887F-A151902A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309" y="0"/>
            <a:ext cx="542532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C6AB1E7-103F-8DED-1F05-4D63A3A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82600"/>
            <a:ext cx="2472808" cy="26926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2400" spc="-50" dirty="0"/>
              <a:t>Merci</a:t>
            </a:r>
            <a:endParaRPr lang="en-US" sz="2400" spc="-50"/>
          </a:p>
        </p:txBody>
      </p:sp>
      <p:pic>
        <p:nvPicPr>
          <p:cNvPr id="1026" name="Picture 2" descr="Fichier STL NOUVEAU LOGO Renault - Megane 3 arrière 📱・Design pour  imprimante 3D à télécharger・Cults">
            <a:extLst>
              <a:ext uri="{FF2B5EF4-FFF2-40B4-BE49-F238E27FC236}">
                <a16:creationId xmlns:a16="http://schemas.microsoft.com/office/drawing/2014/main" id="{BA4A96A6-6CFC-1494-6BE0-82799148D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5362" b="-3"/>
          <a:stretch/>
        </p:blipFill>
        <p:spPr bwMode="auto">
          <a:xfrm>
            <a:off x="3490721" y="10"/>
            <a:ext cx="4978909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6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RENAULT INTERNAL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R1705_TEMPLATE_PPT" id="{B9759ED5-0B97-4297-91A3-8782898AB6C2}" vid="{95222939-17FA-437B-9DDE-107F756CDECB}"/>
    </a:ext>
  </a:extLst>
</a:theme>
</file>

<file path=ppt/theme/theme2.xml><?xml version="1.0" encoding="utf-8"?>
<a:theme xmlns:a="http://schemas.openxmlformats.org/drawingml/2006/main" name="RENAULT SECRET A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R1705_TEMPLATE_PPT" id="{B9759ED5-0B97-4297-91A3-8782898AB6C2}" vid="{AFC5C0CC-3E55-4847-A91D-DAC09D4C1953}"/>
    </a:ext>
  </a:extLst>
</a:theme>
</file>

<file path=ppt/theme/theme3.xml><?xml version="1.0" encoding="utf-8"?>
<a:theme xmlns:a="http://schemas.openxmlformats.org/drawingml/2006/main" name="RENAULT RESTRICTED B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R1705_TEMPLATE_PPT" id="{B9759ED5-0B97-4297-91A3-8782898AB6C2}" vid="{FA6FF015-E88B-416A-9F56-30F00B3F2584}"/>
    </a:ext>
  </a:extLst>
</a:theme>
</file>

<file path=ppt/theme/theme4.xml><?xml version="1.0" encoding="utf-8"?>
<a:theme xmlns:a="http://schemas.openxmlformats.org/drawingml/2006/main" name="RENAULT CONFIDENTIAL C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R1705_TEMPLATE_PPT" id="{B9759ED5-0B97-4297-91A3-8782898AB6C2}" vid="{46E5509C-F92B-4733-AF1D-DCBC15957025}"/>
    </a:ext>
  </a:extLst>
</a:theme>
</file>

<file path=ppt/theme/theme5.xml><?xml version="1.0" encoding="utf-8"?>
<a:theme xmlns:a="http://schemas.openxmlformats.org/drawingml/2006/main" name="1_RENAULT SECRET A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1" id="{2CEC4DE4-BEF2-400D-A018-406D806C438A}" vid="{6A1E8358-F087-4BC6-88C5-9A780D2C89A0}"/>
    </a:ext>
  </a:extLst>
</a:theme>
</file>

<file path=ppt/theme/theme6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7.xml><?xml version="1.0" encoding="utf-8"?>
<a:theme xmlns:a="http://schemas.openxmlformats.org/drawingml/2006/main" name="Thème Office">
  <a:themeElements>
    <a:clrScheme name="RENAULT CORPORA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7B100"/>
      </a:accent1>
      <a:accent2>
        <a:srgbClr val="C80E0E"/>
      </a:accent2>
      <a:accent3>
        <a:srgbClr val="9BC814"/>
      </a:accent3>
      <a:accent4>
        <a:srgbClr val="767A7D"/>
      </a:accent4>
      <a:accent5>
        <a:srgbClr val="CCCCCC"/>
      </a:accent5>
      <a:accent6>
        <a:srgbClr val="EBEBEB"/>
      </a:accent6>
      <a:hlink>
        <a:srgbClr val="000000"/>
      </a:hlink>
      <a:folHlink>
        <a:srgbClr val="7F7F7F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Thème Office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99EF33E12648459F2C9AD6370EFEDE" ma:contentTypeVersion="2" ma:contentTypeDescription="Create a new document." ma:contentTypeScope="" ma:versionID="8cc989f6a51e52c3d970cac2b32204aa">
  <xsd:schema xmlns:xsd="http://www.w3.org/2001/XMLSchema" xmlns:xs="http://www.w3.org/2001/XMLSchema" xmlns:p="http://schemas.microsoft.com/office/2006/metadata/properties" xmlns:ns2="f26163cd-2ef3-4404-b9fc-30864f73057b" targetNamespace="http://schemas.microsoft.com/office/2006/metadata/properties" ma:root="true" ma:fieldsID="95e78f8732c441da8b0479ec1ff9d47a" ns2:_="">
    <xsd:import namespace="f26163cd-2ef3-4404-b9fc-30864f7305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163cd-2ef3-4404-b9fc-30864f730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1F72BA-BC87-4159-97DC-113B76144BA9}">
  <ds:schemaRefs>
    <ds:schemaRef ds:uri="f26163cd-2ef3-4404-b9fc-30864f730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A6D39B-59A2-4FCD-9C46-7C0DE2819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197372-98A1-4475-B438-8B51D5903921}">
  <ds:schemaRefs>
    <ds:schemaRef ds:uri="http://purl.org/dc/elements/1.1/"/>
    <ds:schemaRef ds:uri="http://schemas.microsoft.com/office/2006/metadata/properties"/>
    <ds:schemaRef ds:uri="f26163cd-2ef3-4404-b9fc-30864f73057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d1c0902-ed92-4fed-896d-2e7725de02d4}" enabled="1" method="Standard" siteId="{d6b0bbee-7cd9-4d60-bce6-4a67b543e2a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G_GROUPE RENAULT_PowerPoint template_v4</Template>
  <TotalTime>9885</TotalTime>
  <Words>107</Words>
  <Application>Microsoft Office PowerPoint</Application>
  <PresentationFormat>Affichage à l'écran (16:9)</PresentationFormat>
  <Paragraphs>16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6</vt:i4>
      </vt:variant>
    </vt:vector>
  </HeadingPairs>
  <TitlesOfParts>
    <vt:vector size="17" baseType="lpstr">
      <vt:lpstr>Arial</vt:lpstr>
      <vt:lpstr>Arial Narrow</vt:lpstr>
      <vt:lpstr>Century Schoolbook</vt:lpstr>
      <vt:lpstr>Wingdings</vt:lpstr>
      <vt:lpstr>Wingdings 2</vt:lpstr>
      <vt:lpstr>RENAULT INTERNAL</vt:lpstr>
      <vt:lpstr>RENAULT SECRET A</vt:lpstr>
      <vt:lpstr>RENAULT RESTRICTED B</vt:lpstr>
      <vt:lpstr>RENAULT CONFIDENTIAL C</vt:lpstr>
      <vt:lpstr>1_RENAULT SECRET A</vt:lpstr>
      <vt:lpstr>Vue</vt:lpstr>
      <vt:lpstr>Cellule 2 allée 9</vt:lpstr>
      <vt:lpstr>Cellule 2 Allee 9</vt:lpstr>
      <vt:lpstr>où LA trouver ?</vt:lpstr>
      <vt:lpstr>Quelles sont ces règles: </vt:lpstr>
      <vt:lpstr>Quelles sont ces particularités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DA-FONSECA Ingrid</dc:creator>
  <cp:lastModifiedBy>SABOR Adam</cp:lastModifiedBy>
  <cp:revision>11</cp:revision>
  <cp:lastPrinted>2023-03-07T10:41:58Z</cp:lastPrinted>
  <dcterms:created xsi:type="dcterms:W3CDTF">2017-06-21T13:01:43Z</dcterms:created>
  <dcterms:modified xsi:type="dcterms:W3CDTF">2024-03-01T13:14:45Z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0x0101003F99EF33E12648459F2C9AD6370EFEDE</vt:lpwstr>
  </property>
  <property fmtid="{D5CDD505-2E9C-101B-9397-08002B2CF9AE}" pid="4" name="MSIP_Label_fd1c0902-ed92-4fed-896d-2e7725de02d4_Enabled">
    <vt:lpwstr>true</vt:lpwstr>
  </property>
  <property fmtid="{D5CDD505-2E9C-101B-9397-08002B2CF9AE}" pid="5" name="MSIP_Label_fd1c0902-ed92-4fed-896d-2e7725de02d4_SetDate">
    <vt:lpwstr>2021-02-11T15:08:22Z</vt:lpwstr>
  </property>
  <property fmtid="{D5CDD505-2E9C-101B-9397-08002B2CF9AE}" pid="6" name="MSIP_Label_fd1c0902-ed92-4fed-896d-2e7725de02d4_Method">
    <vt:lpwstr>Standard</vt:lpwstr>
  </property>
  <property fmtid="{D5CDD505-2E9C-101B-9397-08002B2CF9AE}" pid="7" name="MSIP_Label_fd1c0902-ed92-4fed-896d-2e7725de02d4_Name">
    <vt:lpwstr>Anyone (not protected)</vt:lpwstr>
  </property>
  <property fmtid="{D5CDD505-2E9C-101B-9397-08002B2CF9AE}" pid="8" name="MSIP_Label_fd1c0902-ed92-4fed-896d-2e7725de02d4_SiteId">
    <vt:lpwstr>d6b0bbee-7cd9-4d60-bce6-4a67b543e2ae</vt:lpwstr>
  </property>
  <property fmtid="{D5CDD505-2E9C-101B-9397-08002B2CF9AE}" pid="9" name="MSIP_Label_fd1c0902-ed92-4fed-896d-2e7725de02d4_ActionId">
    <vt:lpwstr>ff134251-9149-40bc-b459-0c640dba8f16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ClassificationContentMarkingFooterLocations">
    <vt:lpwstr>RENAULT INTERNAL:2\RENAULT SECRET A:2\RENAULT RESTRICTED B:2\RENAULT CONFIDENTIAL C:2\1_RENAULT SECRET A:2</vt:lpwstr>
  </property>
  <property fmtid="{D5CDD505-2E9C-101B-9397-08002B2CF9AE}" pid="12" name="ClassificationContentMarkingFooterText">
    <vt:lpwstr>Confidential C</vt:lpwstr>
  </property>
</Properties>
</file>